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sldIdLst>
    <p:sldId id="256" r:id="rId2"/>
    <p:sldId id="281" r:id="rId3"/>
    <p:sldId id="257" r:id="rId4"/>
    <p:sldId id="260" r:id="rId5"/>
    <p:sldId id="261" r:id="rId6"/>
    <p:sldId id="284" r:id="rId7"/>
    <p:sldId id="262" r:id="rId8"/>
    <p:sldId id="258" r:id="rId9"/>
    <p:sldId id="259" r:id="rId10"/>
    <p:sldId id="263" r:id="rId11"/>
    <p:sldId id="264" r:id="rId12"/>
    <p:sldId id="265" r:id="rId13"/>
    <p:sldId id="268" r:id="rId14"/>
    <p:sldId id="269" r:id="rId15"/>
    <p:sldId id="266" r:id="rId16"/>
    <p:sldId id="267" r:id="rId17"/>
    <p:sldId id="282" r:id="rId18"/>
    <p:sldId id="272" r:id="rId19"/>
    <p:sldId id="273" r:id="rId20"/>
    <p:sldId id="285" r:id="rId21"/>
    <p:sldId id="270" r:id="rId22"/>
    <p:sldId id="271" r:id="rId23"/>
    <p:sldId id="28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D0A15A-09B5-4945-A525-0FB1594639EC}" v="2" dt="2026-04-01T14:12:30.3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706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lena Ashman" userId="2f1c9619-e3aa-45e8-b72d-21b517cd9f76" providerId="ADAL" clId="{A94BEBF3-7F96-4612-B3E0-99948FFA0080}"/>
    <pc:docChg chg="undo custSel addSld modSld sldOrd">
      <pc:chgData name="Jolena Ashman" userId="2f1c9619-e3aa-45e8-b72d-21b517cd9f76" providerId="ADAL" clId="{A94BEBF3-7F96-4612-B3E0-99948FFA0080}" dt="2026-04-01T16:50:32.241" v="531" actId="20577"/>
      <pc:docMkLst>
        <pc:docMk/>
      </pc:docMkLst>
      <pc:sldChg chg="modSp mod">
        <pc:chgData name="Jolena Ashman" userId="2f1c9619-e3aa-45e8-b72d-21b517cd9f76" providerId="ADAL" clId="{A94BEBF3-7F96-4612-B3E0-99948FFA0080}" dt="2026-03-31T18:10:05.705" v="83" actId="20577"/>
        <pc:sldMkLst>
          <pc:docMk/>
          <pc:sldMk cId="0" sldId="256"/>
        </pc:sldMkLst>
        <pc:spChg chg="mod">
          <ac:chgData name="Jolena Ashman" userId="2f1c9619-e3aa-45e8-b72d-21b517cd9f76" providerId="ADAL" clId="{A94BEBF3-7F96-4612-B3E0-99948FFA0080}" dt="2026-03-31T18:10:05.705" v="83" actId="20577"/>
          <ac:spMkLst>
            <pc:docMk/>
            <pc:sldMk cId="0" sldId="256"/>
            <ac:spMk id="11" creationId="{00000000-0000-0000-0000-000000000000}"/>
          </ac:spMkLst>
        </pc:spChg>
      </pc:sldChg>
      <pc:sldChg chg="modSp mod">
        <pc:chgData name="Jolena Ashman" userId="2f1c9619-e3aa-45e8-b72d-21b517cd9f76" providerId="ADAL" clId="{A94BEBF3-7F96-4612-B3E0-99948FFA0080}" dt="2026-03-25T22:18:52.693" v="35"/>
        <pc:sldMkLst>
          <pc:docMk/>
          <pc:sldMk cId="0" sldId="257"/>
        </pc:sldMkLst>
        <pc:spChg chg="mod">
          <ac:chgData name="Jolena Ashman" userId="2f1c9619-e3aa-45e8-b72d-21b517cd9f76" providerId="ADAL" clId="{A94BEBF3-7F96-4612-B3E0-99948FFA0080}" dt="2026-03-25T22:17:48.499" v="26" actId="21"/>
          <ac:spMkLst>
            <pc:docMk/>
            <pc:sldMk cId="0" sldId="257"/>
            <ac:spMk id="17" creationId="{00000000-0000-0000-0000-000000000000}"/>
          </ac:spMkLst>
        </pc:spChg>
        <pc:spChg chg="mod">
          <ac:chgData name="Jolena Ashman" userId="2f1c9619-e3aa-45e8-b72d-21b517cd9f76" providerId="ADAL" clId="{A94BEBF3-7F96-4612-B3E0-99948FFA0080}" dt="2026-03-25T22:17:52.223" v="27"/>
          <ac:spMkLst>
            <pc:docMk/>
            <pc:sldMk cId="0" sldId="257"/>
            <ac:spMk id="20" creationId="{00000000-0000-0000-0000-000000000000}"/>
          </ac:spMkLst>
        </pc:spChg>
        <pc:spChg chg="mod">
          <ac:chgData name="Jolena Ashman" userId="2f1c9619-e3aa-45e8-b72d-21b517cd9f76" providerId="ADAL" clId="{A94BEBF3-7F96-4612-B3E0-99948FFA0080}" dt="2026-03-25T22:18:52.693" v="35"/>
          <ac:spMkLst>
            <pc:docMk/>
            <pc:sldMk cId="0" sldId="257"/>
            <ac:spMk id="23" creationId="{00000000-0000-0000-0000-000000000000}"/>
          </ac:spMkLst>
        </pc:spChg>
        <pc:spChg chg="mod">
          <ac:chgData name="Jolena Ashman" userId="2f1c9619-e3aa-45e8-b72d-21b517cd9f76" providerId="ADAL" clId="{A94BEBF3-7F96-4612-B3E0-99948FFA0080}" dt="2026-03-25T22:18:49.999" v="34" actId="21"/>
          <ac:spMkLst>
            <pc:docMk/>
            <pc:sldMk cId="0" sldId="257"/>
            <ac:spMk id="26" creationId="{00000000-0000-0000-0000-000000000000}"/>
          </ac:spMkLst>
        </pc:spChg>
      </pc:sldChg>
      <pc:sldChg chg="delSp mod">
        <pc:chgData name="Jolena Ashman" userId="2f1c9619-e3aa-45e8-b72d-21b517cd9f76" providerId="ADAL" clId="{A94BEBF3-7F96-4612-B3E0-99948FFA0080}" dt="2026-03-25T21:55:31.617" v="0" actId="478"/>
        <pc:sldMkLst>
          <pc:docMk/>
          <pc:sldMk cId="0" sldId="265"/>
        </pc:sldMkLst>
      </pc:sldChg>
      <pc:sldChg chg="modSp mod">
        <pc:chgData name="Jolena Ashman" userId="2f1c9619-e3aa-45e8-b72d-21b517cd9f76" providerId="ADAL" clId="{A94BEBF3-7F96-4612-B3E0-99948FFA0080}" dt="2026-03-25T22:16:28.749" v="14" actId="20577"/>
        <pc:sldMkLst>
          <pc:docMk/>
          <pc:sldMk cId="0" sldId="266"/>
        </pc:sldMkLst>
        <pc:spChg chg="mod">
          <ac:chgData name="Jolena Ashman" userId="2f1c9619-e3aa-45e8-b72d-21b517cd9f76" providerId="ADAL" clId="{A94BEBF3-7F96-4612-B3E0-99948FFA0080}" dt="2026-03-25T22:16:28.749" v="14" actId="20577"/>
          <ac:spMkLst>
            <pc:docMk/>
            <pc:sldMk cId="0" sldId="266"/>
            <ac:spMk id="3" creationId="{00000000-0000-0000-0000-000000000000}"/>
          </ac:spMkLst>
        </pc:spChg>
      </pc:sldChg>
      <pc:sldChg chg="modSp mod">
        <pc:chgData name="Jolena Ashman" userId="2f1c9619-e3aa-45e8-b72d-21b517cd9f76" providerId="ADAL" clId="{A94BEBF3-7F96-4612-B3E0-99948FFA0080}" dt="2026-03-25T22:16:33.082" v="16" actId="20577"/>
        <pc:sldMkLst>
          <pc:docMk/>
          <pc:sldMk cId="0" sldId="267"/>
        </pc:sldMkLst>
        <pc:spChg chg="mod">
          <ac:chgData name="Jolena Ashman" userId="2f1c9619-e3aa-45e8-b72d-21b517cd9f76" providerId="ADAL" clId="{A94BEBF3-7F96-4612-B3E0-99948FFA0080}" dt="2026-03-25T22:16:33.082" v="16" actId="20577"/>
          <ac:spMkLst>
            <pc:docMk/>
            <pc:sldMk cId="0" sldId="267"/>
            <ac:spMk id="6" creationId="{00000000-0000-0000-0000-000000000000}"/>
          </ac:spMkLst>
        </pc:spChg>
      </pc:sldChg>
      <pc:sldChg chg="modSp mod ord">
        <pc:chgData name="Jolena Ashman" userId="2f1c9619-e3aa-45e8-b72d-21b517cd9f76" providerId="ADAL" clId="{A94BEBF3-7F96-4612-B3E0-99948FFA0080}" dt="2026-03-25T22:16:18.413" v="10" actId="20577"/>
        <pc:sldMkLst>
          <pc:docMk/>
          <pc:sldMk cId="0" sldId="268"/>
        </pc:sldMkLst>
        <pc:spChg chg="mod">
          <ac:chgData name="Jolena Ashman" userId="2f1c9619-e3aa-45e8-b72d-21b517cd9f76" providerId="ADAL" clId="{A94BEBF3-7F96-4612-B3E0-99948FFA0080}" dt="2026-03-25T22:16:18.413" v="10" actId="20577"/>
          <ac:spMkLst>
            <pc:docMk/>
            <pc:sldMk cId="0" sldId="268"/>
            <ac:spMk id="3" creationId="{00000000-0000-0000-0000-000000000000}"/>
          </ac:spMkLst>
        </pc:spChg>
      </pc:sldChg>
      <pc:sldChg chg="modSp mod ord">
        <pc:chgData name="Jolena Ashman" userId="2f1c9619-e3aa-45e8-b72d-21b517cd9f76" providerId="ADAL" clId="{A94BEBF3-7F96-4612-B3E0-99948FFA0080}" dt="2026-03-25T22:16:22.386" v="12" actId="20577"/>
        <pc:sldMkLst>
          <pc:docMk/>
          <pc:sldMk cId="0" sldId="269"/>
        </pc:sldMkLst>
        <pc:spChg chg="mod">
          <ac:chgData name="Jolena Ashman" userId="2f1c9619-e3aa-45e8-b72d-21b517cd9f76" providerId="ADAL" clId="{A94BEBF3-7F96-4612-B3E0-99948FFA0080}" dt="2026-03-25T22:16:22.386" v="12" actId="20577"/>
          <ac:spMkLst>
            <pc:docMk/>
            <pc:sldMk cId="0" sldId="269"/>
            <ac:spMk id="6" creationId="{00000000-0000-0000-0000-000000000000}"/>
          </ac:spMkLst>
        </pc:spChg>
      </pc:sldChg>
      <pc:sldChg chg="modSp mod">
        <pc:chgData name="Jolena Ashman" userId="2f1c9619-e3aa-45e8-b72d-21b517cd9f76" providerId="ADAL" clId="{A94BEBF3-7F96-4612-B3E0-99948FFA0080}" dt="2026-04-01T16:50:14.936" v="516" actId="20577"/>
        <pc:sldMkLst>
          <pc:docMk/>
          <pc:sldMk cId="0" sldId="270"/>
        </pc:sldMkLst>
        <pc:spChg chg="mod">
          <ac:chgData name="Jolena Ashman" userId="2f1c9619-e3aa-45e8-b72d-21b517cd9f76" providerId="ADAL" clId="{A94BEBF3-7F96-4612-B3E0-99948FFA0080}" dt="2026-03-25T22:16:46.034" v="22" actId="20577"/>
          <ac:spMkLst>
            <pc:docMk/>
            <pc:sldMk cId="0" sldId="270"/>
            <ac:spMk id="3" creationId="{00000000-0000-0000-0000-000000000000}"/>
          </ac:spMkLst>
        </pc:spChg>
        <pc:spChg chg="mod">
          <ac:chgData name="Jolena Ashman" userId="2f1c9619-e3aa-45e8-b72d-21b517cd9f76" providerId="ADAL" clId="{A94BEBF3-7F96-4612-B3E0-99948FFA0080}" dt="2026-04-01T16:50:14.936" v="516" actId="20577"/>
          <ac:spMkLst>
            <pc:docMk/>
            <pc:sldMk cId="0" sldId="270"/>
            <ac:spMk id="4" creationId="{00000000-0000-0000-0000-000000000000}"/>
          </ac:spMkLst>
        </pc:spChg>
      </pc:sldChg>
      <pc:sldChg chg="delSp modSp mod">
        <pc:chgData name="Jolena Ashman" userId="2f1c9619-e3aa-45e8-b72d-21b517cd9f76" providerId="ADAL" clId="{A94BEBF3-7F96-4612-B3E0-99948FFA0080}" dt="2026-04-01T16:50:32.241" v="531" actId="20577"/>
        <pc:sldMkLst>
          <pc:docMk/>
          <pc:sldMk cId="0" sldId="271"/>
        </pc:sldMkLst>
        <pc:spChg chg="mod">
          <ac:chgData name="Jolena Ashman" userId="2f1c9619-e3aa-45e8-b72d-21b517cd9f76" providerId="ADAL" clId="{A94BEBF3-7F96-4612-B3E0-99948FFA0080}" dt="2026-04-01T16:50:32.241" v="531" actId="20577"/>
          <ac:spMkLst>
            <pc:docMk/>
            <pc:sldMk cId="0" sldId="271"/>
            <ac:spMk id="4" creationId="{00000000-0000-0000-0000-000000000000}"/>
          </ac:spMkLst>
        </pc:spChg>
        <pc:spChg chg="mod">
          <ac:chgData name="Jolena Ashman" userId="2f1c9619-e3aa-45e8-b72d-21b517cd9f76" providerId="ADAL" clId="{A94BEBF3-7F96-4612-B3E0-99948FFA0080}" dt="2026-03-25T22:16:49.899" v="24" actId="20577"/>
          <ac:spMkLst>
            <pc:docMk/>
            <pc:sldMk cId="0" sldId="271"/>
            <ac:spMk id="6" creationId="{00000000-0000-0000-0000-000000000000}"/>
          </ac:spMkLst>
        </pc:spChg>
        <pc:spChg chg="del">
          <ac:chgData name="Jolena Ashman" userId="2f1c9619-e3aa-45e8-b72d-21b517cd9f76" providerId="ADAL" clId="{A94BEBF3-7F96-4612-B3E0-99948FFA0080}" dt="2026-04-01T14:18:52.272" v="165" actId="478"/>
          <ac:spMkLst>
            <pc:docMk/>
            <pc:sldMk cId="0" sldId="271"/>
            <ac:spMk id="26" creationId="{00000000-0000-0000-0000-000000000000}"/>
          </ac:spMkLst>
        </pc:spChg>
        <pc:spChg chg="mod">
          <ac:chgData name="Jolena Ashman" userId="2f1c9619-e3aa-45e8-b72d-21b517cd9f76" providerId="ADAL" clId="{A94BEBF3-7F96-4612-B3E0-99948FFA0080}" dt="2026-04-01T14:18:55.872" v="166" actId="6549"/>
          <ac:spMkLst>
            <pc:docMk/>
            <pc:sldMk cId="0" sldId="271"/>
            <ac:spMk id="27" creationId="{00000000-0000-0000-0000-000000000000}"/>
          </ac:spMkLst>
        </pc:spChg>
      </pc:sldChg>
      <pc:sldChg chg="modSp mod ord">
        <pc:chgData name="Jolena Ashman" userId="2f1c9619-e3aa-45e8-b72d-21b517cd9f76" providerId="ADAL" clId="{A94BEBF3-7F96-4612-B3E0-99948FFA0080}" dt="2026-03-25T22:16:38.359" v="18" actId="20577"/>
        <pc:sldMkLst>
          <pc:docMk/>
          <pc:sldMk cId="0" sldId="272"/>
        </pc:sldMkLst>
        <pc:spChg chg="mod">
          <ac:chgData name="Jolena Ashman" userId="2f1c9619-e3aa-45e8-b72d-21b517cd9f76" providerId="ADAL" clId="{A94BEBF3-7F96-4612-B3E0-99948FFA0080}" dt="2026-03-25T22:16:38.359" v="18" actId="20577"/>
          <ac:spMkLst>
            <pc:docMk/>
            <pc:sldMk cId="0" sldId="272"/>
            <ac:spMk id="3" creationId="{00000000-0000-0000-0000-000000000000}"/>
          </ac:spMkLst>
        </pc:spChg>
      </pc:sldChg>
      <pc:sldChg chg="modSp mod ord">
        <pc:chgData name="Jolena Ashman" userId="2f1c9619-e3aa-45e8-b72d-21b517cd9f76" providerId="ADAL" clId="{A94BEBF3-7F96-4612-B3E0-99948FFA0080}" dt="2026-03-25T22:16:41.938" v="20" actId="20577"/>
        <pc:sldMkLst>
          <pc:docMk/>
          <pc:sldMk cId="0" sldId="273"/>
        </pc:sldMkLst>
        <pc:spChg chg="mod">
          <ac:chgData name="Jolena Ashman" userId="2f1c9619-e3aa-45e8-b72d-21b517cd9f76" providerId="ADAL" clId="{A94BEBF3-7F96-4612-B3E0-99948FFA0080}" dt="2026-03-25T22:16:41.938" v="20" actId="20577"/>
          <ac:spMkLst>
            <pc:docMk/>
            <pc:sldMk cId="0" sldId="273"/>
            <ac:spMk id="6" creationId="{00000000-0000-0000-0000-000000000000}"/>
          </ac:spMkLst>
        </pc:spChg>
      </pc:sldChg>
      <pc:sldChg chg="modSp mod">
        <pc:chgData name="Jolena Ashman" userId="2f1c9619-e3aa-45e8-b72d-21b517cd9f76" providerId="ADAL" clId="{A94BEBF3-7F96-4612-B3E0-99948FFA0080}" dt="2026-04-01T16:18:05.437" v="296" actId="20577"/>
        <pc:sldMkLst>
          <pc:docMk/>
          <pc:sldMk cId="3608677964" sldId="281"/>
        </pc:sldMkLst>
        <pc:spChg chg="mod">
          <ac:chgData name="Jolena Ashman" userId="2f1c9619-e3aa-45e8-b72d-21b517cd9f76" providerId="ADAL" clId="{A94BEBF3-7F96-4612-B3E0-99948FFA0080}" dt="2026-04-01T16:18:05.437" v="296" actId="20577"/>
          <ac:spMkLst>
            <pc:docMk/>
            <pc:sldMk cId="3608677964" sldId="281"/>
            <ac:spMk id="4" creationId="{E2385B4D-FEEE-87FE-0635-59E0E38538F6}"/>
          </ac:spMkLst>
        </pc:spChg>
      </pc:sldChg>
      <pc:sldChg chg="addSp delSp modSp add mod">
        <pc:chgData name="Jolena Ashman" userId="2f1c9619-e3aa-45e8-b72d-21b517cd9f76" providerId="ADAL" clId="{A94BEBF3-7F96-4612-B3E0-99948FFA0080}" dt="2026-04-01T05:25:12.230" v="111" actId="1038"/>
        <pc:sldMkLst>
          <pc:docMk/>
          <pc:sldMk cId="3209107263" sldId="282"/>
        </pc:sldMkLst>
        <pc:graphicFrameChg chg="del">
          <ac:chgData name="Jolena Ashman" userId="2f1c9619-e3aa-45e8-b72d-21b517cd9f76" providerId="ADAL" clId="{A94BEBF3-7F96-4612-B3E0-99948FFA0080}" dt="2026-04-01T05:22:15.731" v="85" actId="478"/>
          <ac:graphicFrameMkLst>
            <pc:docMk/>
            <pc:sldMk cId="3209107263" sldId="282"/>
            <ac:graphicFrameMk id="13" creationId="{5DD3EABE-AE10-D3E1-0397-34AAD44FBFDF}"/>
          </ac:graphicFrameMkLst>
        </pc:graphicFrameChg>
        <pc:picChg chg="add mod">
          <ac:chgData name="Jolena Ashman" userId="2f1c9619-e3aa-45e8-b72d-21b517cd9f76" providerId="ADAL" clId="{A94BEBF3-7F96-4612-B3E0-99948FFA0080}" dt="2026-04-01T05:25:12.230" v="111" actId="1038"/>
          <ac:picMkLst>
            <pc:docMk/>
            <pc:sldMk cId="3209107263" sldId="282"/>
            <ac:picMk id="10" creationId="{5F290AF0-6902-966E-6967-07105FCA9EA4}"/>
          </ac:picMkLst>
        </pc:picChg>
      </pc:sldChg>
      <pc:sldChg chg="addSp delSp modSp add mod">
        <pc:chgData name="Jolena Ashman" userId="2f1c9619-e3aa-45e8-b72d-21b517cd9f76" providerId="ADAL" clId="{A94BEBF3-7F96-4612-B3E0-99948FFA0080}" dt="2026-04-01T14:17:37.143" v="164" actId="1036"/>
        <pc:sldMkLst>
          <pc:docMk/>
          <pc:sldMk cId="2482256719" sldId="283"/>
        </pc:sldMkLst>
        <pc:spChg chg="del">
          <ac:chgData name="Jolena Ashman" userId="2f1c9619-e3aa-45e8-b72d-21b517cd9f76" providerId="ADAL" clId="{A94BEBF3-7F96-4612-B3E0-99948FFA0080}" dt="2026-04-01T14:14:45.223" v="145" actId="478"/>
          <ac:spMkLst>
            <pc:docMk/>
            <pc:sldMk cId="2482256719" sldId="283"/>
            <ac:spMk id="9" creationId="{8E46D8C2-B4C0-63E0-B227-144EC8E3BC06}"/>
          </ac:spMkLst>
        </pc:spChg>
        <pc:spChg chg="del">
          <ac:chgData name="Jolena Ashman" userId="2f1c9619-e3aa-45e8-b72d-21b517cd9f76" providerId="ADAL" clId="{A94BEBF3-7F96-4612-B3E0-99948FFA0080}" dt="2026-04-01T13:47:17.171" v="113" actId="478"/>
          <ac:spMkLst>
            <pc:docMk/>
            <pc:sldMk cId="2482256719" sldId="283"/>
            <ac:spMk id="10" creationId="{65CECE2E-07CB-3C16-C501-697EF3F845AB}"/>
          </ac:spMkLst>
        </pc:spChg>
        <pc:spChg chg="del">
          <ac:chgData name="Jolena Ashman" userId="2f1c9619-e3aa-45e8-b72d-21b517cd9f76" providerId="ADAL" clId="{A94BEBF3-7F96-4612-B3E0-99948FFA0080}" dt="2026-04-01T13:47:17.171" v="113" actId="478"/>
          <ac:spMkLst>
            <pc:docMk/>
            <pc:sldMk cId="2482256719" sldId="283"/>
            <ac:spMk id="11" creationId="{3BA3472A-001A-6497-E09A-7B2BE3CE4EB5}"/>
          </ac:spMkLst>
        </pc:spChg>
        <pc:spChg chg="del">
          <ac:chgData name="Jolena Ashman" userId="2f1c9619-e3aa-45e8-b72d-21b517cd9f76" providerId="ADAL" clId="{A94BEBF3-7F96-4612-B3E0-99948FFA0080}" dt="2026-04-01T13:47:25.286" v="114" actId="478"/>
          <ac:spMkLst>
            <pc:docMk/>
            <pc:sldMk cId="2482256719" sldId="283"/>
            <ac:spMk id="12" creationId="{AC79E4A5-2756-64D4-6908-DFEB7F6ACB25}"/>
          </ac:spMkLst>
        </pc:spChg>
        <pc:spChg chg="del mod">
          <ac:chgData name="Jolena Ashman" userId="2f1c9619-e3aa-45e8-b72d-21b517cd9f76" providerId="ADAL" clId="{A94BEBF3-7F96-4612-B3E0-99948FFA0080}" dt="2026-04-01T13:47:45.935" v="116" actId="478"/>
          <ac:spMkLst>
            <pc:docMk/>
            <pc:sldMk cId="2482256719" sldId="283"/>
            <ac:spMk id="13" creationId="{F0223393-05FC-A6A6-842A-FC536D3797AA}"/>
          </ac:spMkLst>
        </pc:spChg>
        <pc:spChg chg="del">
          <ac:chgData name="Jolena Ashman" userId="2f1c9619-e3aa-45e8-b72d-21b517cd9f76" providerId="ADAL" clId="{A94BEBF3-7F96-4612-B3E0-99948FFA0080}" dt="2026-04-01T13:47:17.171" v="113" actId="478"/>
          <ac:spMkLst>
            <pc:docMk/>
            <pc:sldMk cId="2482256719" sldId="283"/>
            <ac:spMk id="14" creationId="{2ADAE815-C392-DDDB-046F-AB66F75CBAC2}"/>
          </ac:spMkLst>
        </pc:spChg>
        <pc:spChg chg="del">
          <ac:chgData name="Jolena Ashman" userId="2f1c9619-e3aa-45e8-b72d-21b517cd9f76" providerId="ADAL" clId="{A94BEBF3-7F96-4612-B3E0-99948FFA0080}" dt="2026-04-01T13:47:17.171" v="113" actId="478"/>
          <ac:spMkLst>
            <pc:docMk/>
            <pc:sldMk cId="2482256719" sldId="283"/>
            <ac:spMk id="15" creationId="{515B1F21-62F7-E038-32A8-816824BA62D9}"/>
          </ac:spMkLst>
        </pc:spChg>
        <pc:spChg chg="del">
          <ac:chgData name="Jolena Ashman" userId="2f1c9619-e3aa-45e8-b72d-21b517cd9f76" providerId="ADAL" clId="{A94BEBF3-7F96-4612-B3E0-99948FFA0080}" dt="2026-04-01T13:47:25.286" v="114" actId="478"/>
          <ac:spMkLst>
            <pc:docMk/>
            <pc:sldMk cId="2482256719" sldId="283"/>
            <ac:spMk id="16" creationId="{68C4D5D1-E095-3D4F-08DF-CC538D474505}"/>
          </ac:spMkLst>
        </pc:spChg>
        <pc:spChg chg="del">
          <ac:chgData name="Jolena Ashman" userId="2f1c9619-e3aa-45e8-b72d-21b517cd9f76" providerId="ADAL" clId="{A94BEBF3-7F96-4612-B3E0-99948FFA0080}" dt="2026-04-01T13:47:45.935" v="116" actId="478"/>
          <ac:spMkLst>
            <pc:docMk/>
            <pc:sldMk cId="2482256719" sldId="283"/>
            <ac:spMk id="17" creationId="{783F9234-8333-460B-8AE1-F28AA05A74CC}"/>
          </ac:spMkLst>
        </pc:spChg>
        <pc:spChg chg="del">
          <ac:chgData name="Jolena Ashman" userId="2f1c9619-e3aa-45e8-b72d-21b517cd9f76" providerId="ADAL" clId="{A94BEBF3-7F96-4612-B3E0-99948FFA0080}" dt="2026-04-01T13:47:17.171" v="113" actId="478"/>
          <ac:spMkLst>
            <pc:docMk/>
            <pc:sldMk cId="2482256719" sldId="283"/>
            <ac:spMk id="18" creationId="{9E488717-7613-C2D9-F2E1-39183EC6409C}"/>
          </ac:spMkLst>
        </pc:spChg>
        <pc:spChg chg="del">
          <ac:chgData name="Jolena Ashman" userId="2f1c9619-e3aa-45e8-b72d-21b517cd9f76" providerId="ADAL" clId="{A94BEBF3-7F96-4612-B3E0-99948FFA0080}" dt="2026-04-01T13:47:17.171" v="113" actId="478"/>
          <ac:spMkLst>
            <pc:docMk/>
            <pc:sldMk cId="2482256719" sldId="283"/>
            <ac:spMk id="19" creationId="{14878E7E-A3F6-D70F-479A-54AA44F79909}"/>
          </ac:spMkLst>
        </pc:spChg>
        <pc:spChg chg="del">
          <ac:chgData name="Jolena Ashman" userId="2f1c9619-e3aa-45e8-b72d-21b517cd9f76" providerId="ADAL" clId="{A94BEBF3-7F96-4612-B3E0-99948FFA0080}" dt="2026-04-01T13:47:25.286" v="114" actId="478"/>
          <ac:spMkLst>
            <pc:docMk/>
            <pc:sldMk cId="2482256719" sldId="283"/>
            <ac:spMk id="20" creationId="{06A51674-D2A8-E518-5F47-35CDB909F1B2}"/>
          </ac:spMkLst>
        </pc:spChg>
        <pc:spChg chg="del">
          <ac:chgData name="Jolena Ashman" userId="2f1c9619-e3aa-45e8-b72d-21b517cd9f76" providerId="ADAL" clId="{A94BEBF3-7F96-4612-B3E0-99948FFA0080}" dt="2026-04-01T13:47:45.935" v="116" actId="478"/>
          <ac:spMkLst>
            <pc:docMk/>
            <pc:sldMk cId="2482256719" sldId="283"/>
            <ac:spMk id="21" creationId="{D6CCA961-C0B3-1C0A-C33F-6B68C62D3A5C}"/>
          </ac:spMkLst>
        </pc:spChg>
        <pc:spChg chg="del">
          <ac:chgData name="Jolena Ashman" userId="2f1c9619-e3aa-45e8-b72d-21b517cd9f76" providerId="ADAL" clId="{A94BEBF3-7F96-4612-B3E0-99948FFA0080}" dt="2026-04-01T13:47:17.171" v="113" actId="478"/>
          <ac:spMkLst>
            <pc:docMk/>
            <pc:sldMk cId="2482256719" sldId="283"/>
            <ac:spMk id="22" creationId="{FC8EB22C-1821-D4F9-213C-AD6EF1D42301}"/>
          </ac:spMkLst>
        </pc:spChg>
        <pc:spChg chg="del">
          <ac:chgData name="Jolena Ashman" userId="2f1c9619-e3aa-45e8-b72d-21b517cd9f76" providerId="ADAL" clId="{A94BEBF3-7F96-4612-B3E0-99948FFA0080}" dt="2026-04-01T13:47:17.171" v="113" actId="478"/>
          <ac:spMkLst>
            <pc:docMk/>
            <pc:sldMk cId="2482256719" sldId="283"/>
            <ac:spMk id="23" creationId="{066F7946-C2D7-ABE7-0038-A9EF50515807}"/>
          </ac:spMkLst>
        </pc:spChg>
        <pc:spChg chg="add del mod">
          <ac:chgData name="Jolena Ashman" userId="2f1c9619-e3aa-45e8-b72d-21b517cd9f76" providerId="ADAL" clId="{A94BEBF3-7F96-4612-B3E0-99948FFA0080}" dt="2026-04-01T14:14:31.299" v="140" actId="478"/>
          <ac:spMkLst>
            <pc:docMk/>
            <pc:sldMk cId="2482256719" sldId="283"/>
            <ac:spMk id="25" creationId="{35D12F0B-E24B-24BD-EC56-F6FFC1B30745}"/>
          </ac:spMkLst>
        </pc:spChg>
        <pc:spChg chg="del">
          <ac:chgData name="Jolena Ashman" userId="2f1c9619-e3aa-45e8-b72d-21b517cd9f76" providerId="ADAL" clId="{A94BEBF3-7F96-4612-B3E0-99948FFA0080}" dt="2026-04-01T13:47:17.171" v="113" actId="478"/>
          <ac:spMkLst>
            <pc:docMk/>
            <pc:sldMk cId="2482256719" sldId="283"/>
            <ac:spMk id="26" creationId="{038056FB-DCA5-05EF-1E73-0072775E3AF2}"/>
          </ac:spMkLst>
        </pc:spChg>
        <pc:spChg chg="del">
          <ac:chgData name="Jolena Ashman" userId="2f1c9619-e3aa-45e8-b72d-21b517cd9f76" providerId="ADAL" clId="{A94BEBF3-7F96-4612-B3E0-99948FFA0080}" dt="2026-04-01T13:47:17.171" v="113" actId="478"/>
          <ac:spMkLst>
            <pc:docMk/>
            <pc:sldMk cId="2482256719" sldId="283"/>
            <ac:spMk id="27" creationId="{C4B0653C-3B2F-423F-4DEB-A9BDE5CF9A42}"/>
          </ac:spMkLst>
        </pc:spChg>
        <pc:spChg chg="add del mod">
          <ac:chgData name="Jolena Ashman" userId="2f1c9619-e3aa-45e8-b72d-21b517cd9f76" providerId="ADAL" clId="{A94BEBF3-7F96-4612-B3E0-99948FFA0080}" dt="2026-04-01T14:14:33.266" v="141" actId="478"/>
          <ac:spMkLst>
            <pc:docMk/>
            <pc:sldMk cId="2482256719" sldId="283"/>
            <ac:spMk id="28" creationId="{4F1A42EE-C288-7A52-49DC-7B7E8FC77C7D}"/>
          </ac:spMkLst>
        </pc:spChg>
        <pc:spChg chg="del">
          <ac:chgData name="Jolena Ashman" userId="2f1c9619-e3aa-45e8-b72d-21b517cd9f76" providerId="ADAL" clId="{A94BEBF3-7F96-4612-B3E0-99948FFA0080}" dt="2026-04-01T13:47:25.286" v="114" actId="478"/>
          <ac:spMkLst>
            <pc:docMk/>
            <pc:sldMk cId="2482256719" sldId="283"/>
            <ac:spMk id="32" creationId="{AF250B40-CF9D-1199-65EE-5D0C07C843A1}"/>
          </ac:spMkLst>
        </pc:spChg>
        <pc:spChg chg="del">
          <ac:chgData name="Jolena Ashman" userId="2f1c9619-e3aa-45e8-b72d-21b517cd9f76" providerId="ADAL" clId="{A94BEBF3-7F96-4612-B3E0-99948FFA0080}" dt="2026-04-01T13:47:45.935" v="116" actId="478"/>
          <ac:spMkLst>
            <pc:docMk/>
            <pc:sldMk cId="2482256719" sldId="283"/>
            <ac:spMk id="33" creationId="{74D10D99-45D7-B3C8-5730-7D92F891DC42}"/>
          </ac:spMkLst>
        </pc:spChg>
        <pc:spChg chg="add del mod">
          <ac:chgData name="Jolena Ashman" userId="2f1c9619-e3aa-45e8-b72d-21b517cd9f76" providerId="ADAL" clId="{A94BEBF3-7F96-4612-B3E0-99948FFA0080}" dt="2026-04-01T14:14:38.648" v="143" actId="478"/>
          <ac:spMkLst>
            <pc:docMk/>
            <pc:sldMk cId="2482256719" sldId="283"/>
            <ac:spMk id="36" creationId="{D2BF5021-1337-AC99-A295-35BBB47C81E7}"/>
          </ac:spMkLst>
        </pc:spChg>
        <pc:picChg chg="add del mod">
          <ac:chgData name="Jolena Ashman" userId="2f1c9619-e3aa-45e8-b72d-21b517cd9f76" providerId="ADAL" clId="{A94BEBF3-7F96-4612-B3E0-99948FFA0080}" dt="2026-04-01T14:14:28.412" v="139" actId="478"/>
          <ac:picMkLst>
            <pc:docMk/>
            <pc:sldMk cId="2482256719" sldId="283"/>
            <ac:picMk id="24" creationId="{C8B68022-C336-FCDE-CF86-6D9D7FC095CD}"/>
          </ac:picMkLst>
        </pc:picChg>
        <pc:picChg chg="add mod">
          <ac:chgData name="Jolena Ashman" userId="2f1c9619-e3aa-45e8-b72d-21b517cd9f76" providerId="ADAL" clId="{A94BEBF3-7F96-4612-B3E0-99948FFA0080}" dt="2026-04-01T14:17:37.143" v="164" actId="1036"/>
          <ac:picMkLst>
            <pc:docMk/>
            <pc:sldMk cId="2482256719" sldId="283"/>
            <ac:picMk id="38" creationId="{4300EC07-9C55-884E-5244-C1D59035259B}"/>
          </ac:picMkLst>
        </pc:picChg>
        <pc:cxnChg chg="add del mod">
          <ac:chgData name="Jolena Ashman" userId="2f1c9619-e3aa-45e8-b72d-21b517cd9f76" providerId="ADAL" clId="{A94BEBF3-7F96-4612-B3E0-99948FFA0080}" dt="2026-04-01T14:14:35.498" v="142" actId="478"/>
          <ac:cxnSpMkLst>
            <pc:docMk/>
            <pc:sldMk cId="2482256719" sldId="283"/>
            <ac:cxnSpMk id="30" creationId="{9379C383-5A1A-434B-56C1-1FC44BF8897D}"/>
          </ac:cxnSpMkLst>
        </pc:cxnChg>
        <pc:cxnChg chg="add del mod">
          <ac:chgData name="Jolena Ashman" userId="2f1c9619-e3aa-45e8-b72d-21b517cd9f76" providerId="ADAL" clId="{A94BEBF3-7F96-4612-B3E0-99948FFA0080}" dt="2026-04-01T14:14:40.814" v="144" actId="478"/>
          <ac:cxnSpMkLst>
            <pc:docMk/>
            <pc:sldMk cId="2482256719" sldId="283"/>
            <ac:cxnSpMk id="34" creationId="{FEAA86D3-E92D-DCD4-2383-C7577BB38EEC}"/>
          </ac:cxnSpMkLst>
        </pc:cxnChg>
      </pc:sldChg>
      <pc:sldChg chg="modSp add mod ord">
        <pc:chgData name="Jolena Ashman" userId="2f1c9619-e3aa-45e8-b72d-21b517cd9f76" providerId="ADAL" clId="{A94BEBF3-7F96-4612-B3E0-99948FFA0080}" dt="2026-04-01T16:27:34.114" v="382" actId="20577"/>
        <pc:sldMkLst>
          <pc:docMk/>
          <pc:sldMk cId="196093980" sldId="284"/>
        </pc:sldMkLst>
        <pc:spChg chg="mod">
          <ac:chgData name="Jolena Ashman" userId="2f1c9619-e3aa-45e8-b72d-21b517cd9f76" providerId="ADAL" clId="{A94BEBF3-7F96-4612-B3E0-99948FFA0080}" dt="2026-04-01T16:27:34.114" v="382" actId="20577"/>
          <ac:spMkLst>
            <pc:docMk/>
            <pc:sldMk cId="196093980" sldId="284"/>
            <ac:spMk id="4" creationId="{02A7786D-B0FB-F708-3081-541D0C0044D9}"/>
          </ac:spMkLst>
        </pc:spChg>
        <pc:spChg chg="mod">
          <ac:chgData name="Jolena Ashman" userId="2f1c9619-e3aa-45e8-b72d-21b517cd9f76" providerId="ADAL" clId="{A94BEBF3-7F96-4612-B3E0-99948FFA0080}" dt="2026-04-01T16:27:01.010" v="300" actId="20577"/>
          <ac:spMkLst>
            <pc:docMk/>
            <pc:sldMk cId="196093980" sldId="284"/>
            <ac:spMk id="6" creationId="{F328F453-369B-02CF-3F40-DB67AD7F2C77}"/>
          </ac:spMkLst>
        </pc:spChg>
      </pc:sldChg>
      <pc:sldChg chg="addSp delSp modSp add mod">
        <pc:chgData name="Jolena Ashman" userId="2f1c9619-e3aa-45e8-b72d-21b517cd9f76" providerId="ADAL" clId="{A94BEBF3-7F96-4612-B3E0-99948FFA0080}" dt="2026-04-01T16:44:11.316" v="413" actId="20577"/>
        <pc:sldMkLst>
          <pc:docMk/>
          <pc:sldMk cId="3942082363" sldId="285"/>
        </pc:sldMkLst>
        <pc:spChg chg="mod">
          <ac:chgData name="Jolena Ashman" userId="2f1c9619-e3aa-45e8-b72d-21b517cd9f76" providerId="ADAL" clId="{A94BEBF3-7F96-4612-B3E0-99948FFA0080}" dt="2026-04-01T16:44:11.316" v="413" actId="20577"/>
          <ac:spMkLst>
            <pc:docMk/>
            <pc:sldMk cId="3942082363" sldId="285"/>
            <ac:spMk id="4" creationId="{0E47B184-BF37-D7D8-6821-7B98BFB548E4}"/>
          </ac:spMkLst>
        </pc:spChg>
        <pc:spChg chg="del">
          <ac:chgData name="Jolena Ashman" userId="2f1c9619-e3aa-45e8-b72d-21b517cd9f76" providerId="ADAL" clId="{A94BEBF3-7F96-4612-B3E0-99948FFA0080}" dt="2026-04-01T16:43:37.778" v="384" actId="478"/>
          <ac:spMkLst>
            <pc:docMk/>
            <pc:sldMk cId="3942082363" sldId="285"/>
            <ac:spMk id="9" creationId="{C071BD17-D145-1CEA-A0E1-4B464B5AA9F0}"/>
          </ac:spMkLst>
        </pc:spChg>
        <pc:spChg chg="del">
          <ac:chgData name="Jolena Ashman" userId="2f1c9619-e3aa-45e8-b72d-21b517cd9f76" providerId="ADAL" clId="{A94BEBF3-7F96-4612-B3E0-99948FFA0080}" dt="2026-04-01T16:43:51.266" v="409" actId="478"/>
          <ac:spMkLst>
            <pc:docMk/>
            <pc:sldMk cId="3942082363" sldId="285"/>
            <ac:spMk id="11" creationId="{A819B9E3-59E4-A20F-CA8F-2A650CE8385F}"/>
          </ac:spMkLst>
        </pc:spChg>
        <pc:spChg chg="del">
          <ac:chgData name="Jolena Ashman" userId="2f1c9619-e3aa-45e8-b72d-21b517cd9f76" providerId="ADAL" clId="{A94BEBF3-7F96-4612-B3E0-99948FFA0080}" dt="2026-04-01T16:43:51.266" v="409" actId="478"/>
          <ac:spMkLst>
            <pc:docMk/>
            <pc:sldMk cId="3942082363" sldId="285"/>
            <ac:spMk id="12" creationId="{B0BFBB94-5E1B-1B50-FD40-56DFA6092006}"/>
          </ac:spMkLst>
        </pc:spChg>
        <pc:spChg chg="del">
          <ac:chgData name="Jolena Ashman" userId="2f1c9619-e3aa-45e8-b72d-21b517cd9f76" providerId="ADAL" clId="{A94BEBF3-7F96-4612-B3E0-99948FFA0080}" dt="2026-04-01T16:43:51.266" v="409" actId="478"/>
          <ac:spMkLst>
            <pc:docMk/>
            <pc:sldMk cId="3942082363" sldId="285"/>
            <ac:spMk id="13" creationId="{B8A8BF60-5B27-9E91-6CE0-5D2DEF5D72C8}"/>
          </ac:spMkLst>
        </pc:spChg>
        <pc:spChg chg="del">
          <ac:chgData name="Jolena Ashman" userId="2f1c9619-e3aa-45e8-b72d-21b517cd9f76" providerId="ADAL" clId="{A94BEBF3-7F96-4612-B3E0-99948FFA0080}" dt="2026-04-01T16:43:51.266" v="409" actId="478"/>
          <ac:spMkLst>
            <pc:docMk/>
            <pc:sldMk cId="3942082363" sldId="285"/>
            <ac:spMk id="15" creationId="{245BB43F-40B3-4590-B0BB-F81065001981}"/>
          </ac:spMkLst>
        </pc:spChg>
        <pc:spChg chg="del">
          <ac:chgData name="Jolena Ashman" userId="2f1c9619-e3aa-45e8-b72d-21b517cd9f76" providerId="ADAL" clId="{A94BEBF3-7F96-4612-B3E0-99948FFA0080}" dt="2026-04-01T16:43:51.266" v="409" actId="478"/>
          <ac:spMkLst>
            <pc:docMk/>
            <pc:sldMk cId="3942082363" sldId="285"/>
            <ac:spMk id="17" creationId="{FA1AF72F-3744-AABA-58B9-AEE0B787BA44}"/>
          </ac:spMkLst>
        </pc:spChg>
        <pc:spChg chg="del">
          <ac:chgData name="Jolena Ashman" userId="2f1c9619-e3aa-45e8-b72d-21b517cd9f76" providerId="ADAL" clId="{A94BEBF3-7F96-4612-B3E0-99948FFA0080}" dt="2026-04-01T16:43:51.266" v="409" actId="478"/>
          <ac:spMkLst>
            <pc:docMk/>
            <pc:sldMk cId="3942082363" sldId="285"/>
            <ac:spMk id="23" creationId="{CFD0A4CA-86A7-C19F-DA8C-A89B1F855B8B}"/>
          </ac:spMkLst>
        </pc:spChg>
        <pc:spChg chg="del">
          <ac:chgData name="Jolena Ashman" userId="2f1c9619-e3aa-45e8-b72d-21b517cd9f76" providerId="ADAL" clId="{A94BEBF3-7F96-4612-B3E0-99948FFA0080}" dt="2026-04-01T16:43:51.266" v="409" actId="478"/>
          <ac:spMkLst>
            <pc:docMk/>
            <pc:sldMk cId="3942082363" sldId="285"/>
            <ac:spMk id="25" creationId="{AC61373E-477D-DEF9-B661-378C2EDBCFD5}"/>
          </ac:spMkLst>
        </pc:spChg>
        <pc:spChg chg="del">
          <ac:chgData name="Jolena Ashman" userId="2f1c9619-e3aa-45e8-b72d-21b517cd9f76" providerId="ADAL" clId="{A94BEBF3-7F96-4612-B3E0-99948FFA0080}" dt="2026-04-01T16:43:51.266" v="409" actId="478"/>
          <ac:spMkLst>
            <pc:docMk/>
            <pc:sldMk cId="3942082363" sldId="285"/>
            <ac:spMk id="28" creationId="{420EBC40-FA19-BDF3-6196-B670B7450C90}"/>
          </ac:spMkLst>
        </pc:spChg>
        <pc:spChg chg="del">
          <ac:chgData name="Jolena Ashman" userId="2f1c9619-e3aa-45e8-b72d-21b517cd9f76" providerId="ADAL" clId="{A94BEBF3-7F96-4612-B3E0-99948FFA0080}" dt="2026-04-01T16:43:51.266" v="409" actId="478"/>
          <ac:spMkLst>
            <pc:docMk/>
            <pc:sldMk cId="3942082363" sldId="285"/>
            <ac:spMk id="32" creationId="{943A14CF-3A5E-C6B3-CC1C-5195A690D214}"/>
          </ac:spMkLst>
        </pc:spChg>
        <pc:spChg chg="del">
          <ac:chgData name="Jolena Ashman" userId="2f1c9619-e3aa-45e8-b72d-21b517cd9f76" providerId="ADAL" clId="{A94BEBF3-7F96-4612-B3E0-99948FFA0080}" dt="2026-04-01T16:43:51.266" v="409" actId="478"/>
          <ac:spMkLst>
            <pc:docMk/>
            <pc:sldMk cId="3942082363" sldId="285"/>
            <ac:spMk id="33" creationId="{4CDC6C31-C616-3D69-9C8E-5373A212F2EB}"/>
          </ac:spMkLst>
        </pc:spChg>
        <pc:picChg chg="add mod">
          <ac:chgData name="Jolena Ashman" userId="2f1c9619-e3aa-45e8-b72d-21b517cd9f76" providerId="ADAL" clId="{A94BEBF3-7F96-4612-B3E0-99948FFA0080}" dt="2026-04-01T16:44:03.825" v="412" actId="1076"/>
          <ac:picMkLst>
            <pc:docMk/>
            <pc:sldMk cId="3942082363" sldId="285"/>
            <ac:picMk id="34" creationId="{E66FDA21-91DB-13D1-8862-F7ECA2DD3BC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3867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4B725A-6A27-0F36-83F6-1B1794CC0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B5BEDE-4612-5F7D-9B8A-B90C5ADDF9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FD612D-C1BC-9F6A-5748-234F84E5F1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14FB87-2703-3C3B-6712-975A5B8D1F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0314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E054A9-99B9-842E-E25D-8ACD243C3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59FEB9-C349-6422-3D28-A9992DFB83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2E5573-48C5-3540-C075-500AE9322B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9EEE6D-3329-B135-D7B5-70B5D56407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175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E4454D-00BB-0E0E-8DF7-CE3C31A1B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35AFBF-73A1-A072-AA9A-046628FF2A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29F81E-6CE5-23DF-8CE0-459ECE1247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EF1314-CF72-9F68-2E50-E6DAC140FF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0055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08BA1-E78F-AAD2-C497-D1C97360C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704173-90B5-F6CB-AC13-02488E81BE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4FF039-7A7C-2ACD-6200-408A6E026D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175148-452C-81A8-8F31-BBBADBF5A3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9258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FE90D9-8D54-673F-4599-5897EB688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706A21-C03C-1678-0CAD-259B50AF30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F48CAA-AA5E-6265-0424-B34D93E6E2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7EE697-2078-32F9-B26C-373496BD8B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4376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19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0"/>
            <a:ext cx="164592" cy="51435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400800" y="0"/>
            <a:ext cx="2743200" cy="514350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3"/>
          <p:cNvSpPr/>
          <p:nvPr/>
        </p:nvSpPr>
        <p:spPr>
          <a:xfrm>
            <a:off x="914400" y="7315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0AEC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UGFOA ANNUAL CONFERENCE 2026</a:t>
            </a:r>
            <a:endParaRPr lang="en-US" sz="1100" dirty="0"/>
          </a:p>
        </p:txBody>
      </p:sp>
      <p:sp>
        <p:nvSpPr>
          <p:cNvPr id="8" name="Text 4"/>
          <p:cNvSpPr/>
          <p:nvPr/>
        </p:nvSpPr>
        <p:spPr>
          <a:xfrm>
            <a:off x="914400" y="1234440"/>
            <a:ext cx="5486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 Management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Best Practices:</a:t>
            </a:r>
            <a:endParaRPr lang="en-US" sz="3800" dirty="0"/>
          </a:p>
        </p:txBody>
      </p:sp>
      <p:sp>
        <p:nvSpPr>
          <p:cNvPr id="9" name="Text 5"/>
          <p:cNvSpPr/>
          <p:nvPr/>
        </p:nvSpPr>
        <p:spPr>
          <a:xfrm>
            <a:off x="914400" y="2730144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AEC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 Playbook for Success</a:t>
            </a:r>
            <a:endParaRPr lang="en-US" sz="2800" dirty="0"/>
          </a:p>
        </p:txBody>
      </p:sp>
      <p:sp>
        <p:nvSpPr>
          <p:cNvPr id="10" name="Shape 6"/>
          <p:cNvSpPr/>
          <p:nvPr/>
        </p:nvSpPr>
        <p:spPr>
          <a:xfrm>
            <a:off x="914400" y="3598821"/>
            <a:ext cx="5029200" cy="27432"/>
          </a:xfrm>
          <a:prstGeom prst="rect">
            <a:avLst/>
          </a:prstGeom>
          <a:solidFill>
            <a:srgbClr val="7B8DB0"/>
          </a:solidFill>
          <a:ln w="12700">
            <a:solidFill>
              <a:srgbClr val="7B8D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7"/>
          <p:cNvSpPr/>
          <p:nvPr/>
        </p:nvSpPr>
        <p:spPr>
          <a:xfrm>
            <a:off x="914400" y="3794759"/>
            <a:ext cx="5029200" cy="4898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7B8D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Jolena Ashman, Finance Director • High Valley Transit District</a:t>
            </a:r>
          </a:p>
          <a:p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B2B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51435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731520"/>
            <a:ext cx="2743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600" b="1" dirty="0">
                <a:solidFill>
                  <a:srgbClr val="4B4EC6">
                    <a:alpha val="6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914400" y="1920240"/>
            <a:ext cx="6858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Fund Setup &amp;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GL Account Naming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914400" y="306324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AEC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Special revenue funds and using ALN numbers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9144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9144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Setting Up Special Revenue Grant Funds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0" y="4709160"/>
            <a:ext cx="9144000" cy="18288"/>
          </a:xfrm>
          <a:prstGeom prst="rect">
            <a:avLst/>
          </a:prstGeom>
          <a:solidFill>
            <a:srgbClr val="E8ECF5"/>
          </a:solidFill>
          <a:ln w="12700">
            <a:solidFill>
              <a:srgbClr val="E8EC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365760" y="1051560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B4EC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use separate special revenue funds for grants?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320040" y="1508760"/>
            <a:ext cx="41148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5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320040" y="1508760"/>
            <a:ext cx="228600" cy="146304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640080" y="1645920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Reduces Budget Churn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640080" y="1984248"/>
            <a:ext cx="3703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Grants don't cycle through the general fund, avoiding unnecessary budget amendments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4709160" y="1508760"/>
            <a:ext cx="41148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5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4709160" y="1508760"/>
            <a:ext cx="228600" cy="146304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5029200" y="1645920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Cleaner Audit Trail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5029200" y="1984248"/>
            <a:ext cx="3703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 activity is isolated — easier for auditors to test and trace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320040" y="3108960"/>
            <a:ext cx="41148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5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320040" y="3108960"/>
            <a:ext cx="228600" cy="146304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640080" y="3246120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Simplifies Reporting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640080" y="3584448"/>
            <a:ext cx="3703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Run fund-level reports for grant status without filtering from a mixed fund</a:t>
            </a:r>
            <a:endParaRPr lang="en-US" sz="1200" dirty="0"/>
          </a:p>
        </p:txBody>
      </p:sp>
      <p:sp>
        <p:nvSpPr>
          <p:cNvPr id="22" name="Shape 19"/>
          <p:cNvSpPr/>
          <p:nvPr/>
        </p:nvSpPr>
        <p:spPr>
          <a:xfrm>
            <a:off x="4709160" y="3108960"/>
            <a:ext cx="41148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5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4709160" y="3108960"/>
            <a:ext cx="228600" cy="146304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5029200" y="3246120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Prevents Cross-Contamination</a:t>
            </a:r>
            <a:endParaRPr lang="en-US" sz="1400" dirty="0"/>
          </a:p>
        </p:txBody>
      </p:sp>
      <p:sp>
        <p:nvSpPr>
          <p:cNvPr id="25" name="Text 22"/>
          <p:cNvSpPr/>
          <p:nvPr/>
        </p:nvSpPr>
        <p:spPr>
          <a:xfrm>
            <a:off x="5029200" y="3584448"/>
            <a:ext cx="3703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Prevents inadvertent commingling of grant and non-grant funds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9144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9144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GL Account Naming: Use ALN Numbers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0" y="4709160"/>
            <a:ext cx="9144000" cy="18288"/>
          </a:xfrm>
          <a:prstGeom prst="rect">
            <a:avLst/>
          </a:prstGeom>
          <a:solidFill>
            <a:srgbClr val="E8ECF5"/>
          </a:solidFill>
          <a:ln w="12700">
            <a:solidFill>
              <a:srgbClr val="E8EC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365760" y="100584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B4EC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is an ALN Number?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365760" y="138988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Assistance Listings Number (ALN) — formerly CFDA — uniquely identifies every federal grant program. Embedding it in your GL account names creates an automatic link to your SEFA.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320040" y="2103120"/>
            <a:ext cx="8503920" cy="1234440"/>
          </a:xfrm>
          <a:prstGeom prst="rect">
            <a:avLst/>
          </a:prstGeom>
          <a:solidFill>
            <a:srgbClr val="12193D"/>
          </a:solidFill>
          <a:ln w="12700">
            <a:solidFill>
              <a:srgbClr val="12193D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502920" y="217627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0AEC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EXAMPLE GL ACCOUNT NAMING CONVENTION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502920" y="251460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7B8D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3325-000-000: </a:t>
            </a:r>
            <a:r>
              <a:rPr lang="en-US" sz="2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FTA 5311 Grants – 20.509</a:t>
            </a:r>
            <a:endParaRPr lang="en-US" sz="2200" dirty="0"/>
          </a:p>
        </p:txBody>
      </p:sp>
      <p:sp>
        <p:nvSpPr>
          <p:cNvPr id="14" name="Text 11"/>
          <p:cNvSpPr/>
          <p:nvPr/>
        </p:nvSpPr>
        <p:spPr>
          <a:xfrm>
            <a:off x="502920" y="340156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B8D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Dept Code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2011680" y="340156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5A62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ALN #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3291840" y="3401568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B8D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Agency + Description + Year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365760" y="37947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AEC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 </a:t>
            </a:r>
            <a:r>
              <a:rPr lang="en-US" sz="13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Search account by ALN to instantly find all related grant lines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365760" y="411480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AEC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 </a:t>
            </a:r>
            <a:r>
              <a:rPr lang="en-US" sz="13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Same ALN used on SEFA — direct tie from GL to schedule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B2B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51435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731520"/>
            <a:ext cx="2743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600" b="1" dirty="0">
                <a:solidFill>
                  <a:srgbClr val="4B4EC6">
                    <a:alpha val="6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914400" y="1920240"/>
            <a:ext cx="6858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Matching Revenue &amp;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Expenditures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914400" y="306324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AEC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Recognizing grant activity appropriately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9144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9144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Revenue &amp; Expenditure Recognition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0" y="4709160"/>
            <a:ext cx="9144000" cy="18288"/>
          </a:xfrm>
          <a:prstGeom prst="rect">
            <a:avLst/>
          </a:prstGeom>
          <a:solidFill>
            <a:srgbClr val="E8ECF5"/>
          </a:solidFill>
          <a:ln w="12700">
            <a:solidFill>
              <a:srgbClr val="E8EC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320040" y="1005840"/>
            <a:ext cx="411480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5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320040" y="1005840"/>
            <a:ext cx="4114800" cy="45720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411480" y="100584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Reimbursement Grants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457200" y="1554480"/>
            <a:ext cx="384048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Spend first, claim reimbursement after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Record expenditures as incurred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Revenue recognized when reimbursement request is submitted and eligible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 revenue until the expense is incurred and claim is submitted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Example: FTA Section 5311 operating grants</a:t>
            </a: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endParaRPr lang="en-US" sz="1200" dirty="0">
              <a:solidFill>
                <a:srgbClr val="1A2340"/>
              </a:solidFill>
              <a:latin typeface="Trebuchet MS" pitchFamily="34" charset="0"/>
            </a:endParaRP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</a:rPr>
              <a:t>Pros: Parameters are set and clear</a:t>
            </a: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</a:rPr>
              <a:t>Cons: Constrains cash balances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4709160" y="1005840"/>
            <a:ext cx="411480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5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4709160" y="1005840"/>
            <a:ext cx="4114800" cy="4572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4800600" y="100584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Pre-Funded / Advance Payment Grants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4846320" y="1554480"/>
            <a:ext cx="384048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Receive funds upfront before spending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Funds received = Unearned Revenue (liability)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Revenue recognized as expenses are incurred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Unearned revenue balance decreases as funds are spent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Example: Some CDBG and formula grants, state TTIF grants, COVID funding </a:t>
            </a: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endParaRPr lang="en-US" sz="1200" dirty="0">
              <a:solidFill>
                <a:srgbClr val="1A2340"/>
              </a:solidFill>
              <a:latin typeface="Trebuchet MS" pitchFamily="34" charset="0"/>
            </a:endParaRP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</a:rPr>
              <a:t>Pros: money in hand</a:t>
            </a: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</a:rPr>
              <a:t>Cons: Scheduled payments may not match rate of spending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B2B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51435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731520"/>
            <a:ext cx="2743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600" b="1" dirty="0">
                <a:solidFill>
                  <a:srgbClr val="4B4EC6">
                    <a:alpha val="6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05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914400" y="1920240"/>
            <a:ext cx="6858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 Tracking Spreadsheets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914400" y="306324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AEC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Keep it simple, keep it current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9144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9144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 Tracking Spreadsheet: Key Elements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05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0" y="4709160"/>
            <a:ext cx="9144000" cy="18288"/>
          </a:xfrm>
          <a:prstGeom prst="rect">
            <a:avLst/>
          </a:prstGeom>
          <a:solidFill>
            <a:srgbClr val="E8ECF5"/>
          </a:solidFill>
          <a:ln w="12700">
            <a:solidFill>
              <a:srgbClr val="E8EC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365760" y="105156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One master spreadsheet per grant — or a portfolio tracker for all active grants:</a:t>
            </a:r>
            <a:endParaRPr lang="en-US" sz="14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1508760"/>
          <a:ext cx="8503920" cy="3017520"/>
        </p:xfrm>
        <a:graphic>
          <a:graphicData uri="http://schemas.openxmlformats.org/drawingml/2006/table">
            <a:tbl>
              <a:tblPr/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03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Field</a:t>
                      </a:r>
                      <a:endParaRPr lang="en-US" sz="1300" dirty="0"/>
                    </a:p>
                  </a:txBody>
                  <a:tcPr>
                    <a:lnL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B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Why It Matters</a:t>
                      </a:r>
                      <a:endParaRPr lang="en-US" sz="1300" dirty="0"/>
                    </a:p>
                  </a:txBody>
                  <a:tcPr>
                    <a:lnL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B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340"/>
                          </a:solidFill>
                        </a:rPr>
                        <a:t>Grant Name &amp; ALN #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340"/>
                          </a:solidFill>
                        </a:rPr>
                        <a:t>Links to GL and SEFA immediately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340"/>
                          </a:solidFill>
                        </a:rPr>
                        <a:t>Award Amount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340"/>
                          </a:solidFill>
                        </a:rPr>
                        <a:t>Baseline for budget monitoring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340"/>
                          </a:solidFill>
                        </a:rPr>
                        <a:t>Expenditures to Date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340"/>
                          </a:solidFill>
                        </a:rPr>
                        <a:t>Running total from accounting system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340"/>
                          </a:solidFill>
                        </a:rPr>
                        <a:t>Remaining Balance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340"/>
                          </a:solidFill>
                        </a:rPr>
                        <a:t>Award minus expenditures — critical for closeout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340"/>
                          </a:solidFill>
                        </a:rPr>
                        <a:t>Reimbursement Requested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340"/>
                          </a:solidFill>
                        </a:rPr>
                        <a:t>Track draws submitted vs. received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340"/>
                          </a:solidFill>
                        </a:rPr>
                        <a:t>Match Required / Provided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340"/>
                          </a:solidFill>
                        </a:rPr>
                        <a:t>Ensure local match obligations are met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340"/>
                          </a:solidFill>
                        </a:rPr>
                        <a:t>Report Due Dates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340"/>
                          </a:solidFill>
                        </a:rPr>
                        <a:t>Never miss a deadline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340"/>
                          </a:solidFill>
                        </a:rPr>
                        <a:t>Period of Performance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340"/>
                          </a:solidFill>
                        </a:rPr>
                        <a:t>Know when the grant expires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340"/>
                          </a:solidFill>
                        </a:rPr>
                        <a:t>Grant Contact (Program Officer)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2340"/>
                          </a:solidFill>
                        </a:rPr>
                        <a:t>Quick reference for questions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6F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10F68F-9986-6527-7A41-242545EE7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B9BAFA5F-2955-DDDB-31B5-A1F6A9790D2D}"/>
              </a:ext>
            </a:extLst>
          </p:cNvPr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F666E3DC-D1E3-B5A3-C824-DCB8C4292EFF}"/>
              </a:ext>
            </a:extLst>
          </p:cNvPr>
          <p:cNvSpPr/>
          <p:nvPr/>
        </p:nvSpPr>
        <p:spPr>
          <a:xfrm>
            <a:off x="0" y="0"/>
            <a:ext cx="228600" cy="9144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0016E5A6-F4AF-1259-6072-2F4A4206CD0C}"/>
              </a:ext>
            </a:extLst>
          </p:cNvPr>
          <p:cNvSpPr/>
          <p:nvPr/>
        </p:nvSpPr>
        <p:spPr>
          <a:xfrm>
            <a:off x="411480" y="9144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 Tracking Spreadsheet: Key Elements</a:t>
            </a:r>
            <a:endParaRPr lang="en-US" sz="2200" dirty="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8FC3BD20-7F6B-1CC9-3BD7-E808E9209EDE}"/>
              </a:ext>
            </a:extLst>
          </p:cNvPr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4C2911C5-258C-C856-BBA7-00AAE50891CA}"/>
              </a:ext>
            </a:extLst>
          </p:cNvPr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05</a:t>
            </a:r>
            <a:endParaRPr lang="en-US" sz="1600" dirty="0"/>
          </a:p>
        </p:txBody>
      </p:sp>
      <p:sp>
        <p:nvSpPr>
          <p:cNvPr id="8" name="Shape 5">
            <a:extLst>
              <a:ext uri="{FF2B5EF4-FFF2-40B4-BE49-F238E27FC236}">
                <a16:creationId xmlns:a16="http://schemas.microsoft.com/office/drawing/2014/main" id="{BED1C162-D685-84EE-7C62-8A6A1123B60C}"/>
              </a:ext>
            </a:extLst>
          </p:cNvPr>
          <p:cNvSpPr/>
          <p:nvPr/>
        </p:nvSpPr>
        <p:spPr>
          <a:xfrm>
            <a:off x="0" y="4709160"/>
            <a:ext cx="9144000" cy="18288"/>
          </a:xfrm>
          <a:prstGeom prst="rect">
            <a:avLst/>
          </a:prstGeom>
          <a:solidFill>
            <a:srgbClr val="E8ECF5"/>
          </a:solidFill>
          <a:ln w="12700">
            <a:solidFill>
              <a:srgbClr val="E8EC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6311AE00-2D6B-DFA6-ABCA-3C119F0C0BAF}"/>
              </a:ext>
            </a:extLst>
          </p:cNvPr>
          <p:cNvSpPr/>
          <p:nvPr/>
        </p:nvSpPr>
        <p:spPr>
          <a:xfrm>
            <a:off x="365760" y="105156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One master spreadsheet per grant — or a portfolio tracker for all active grants:</a:t>
            </a:r>
            <a:endParaRPr lang="en-US" sz="14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F290AF0-6902-966E-6967-07105FCA9E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228" y="1554480"/>
            <a:ext cx="7958797" cy="3431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072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B2B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51435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731520"/>
            <a:ext cx="2743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600" b="1" dirty="0">
                <a:solidFill>
                  <a:srgbClr val="4B4EC6">
                    <a:alpha val="6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06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914400" y="1920240"/>
            <a:ext cx="6858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Accounting Software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Settings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914400" y="306324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AEC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Using grant activities and modules effectively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9144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9144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Accounting Software: Grant Tracking Setup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06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0" y="4709160"/>
            <a:ext cx="9144000" cy="18288"/>
          </a:xfrm>
          <a:prstGeom prst="rect">
            <a:avLst/>
          </a:prstGeom>
          <a:solidFill>
            <a:srgbClr val="E8ECF5"/>
          </a:solidFill>
          <a:ln w="12700">
            <a:solidFill>
              <a:srgbClr val="E8EC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365760" y="100584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Use your accounting software's native grant/project tracking features — don't rely solely on spreadsheets: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320040" y="150876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320040" y="1508760"/>
            <a:ext cx="164592" cy="100584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576072" y="15544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Set Up Grants as Activities / Projects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576072" y="1856232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Most government accounting systems (Tyler Munis, Caselle, Pelorus, etc.) support project or activity codes — use one per grant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4709160" y="150876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4709160" y="1508760"/>
            <a:ext cx="164592" cy="100584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4965192" y="15544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Budget by Activity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4965192" y="1856232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Enter the grant award as the budget on the activity — auto-alerts when approaching limits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320040" y="260604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320040" y="2606040"/>
            <a:ext cx="164592" cy="100584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576072" y="265176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Assign a Grant Start/End Date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576072" y="2953512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System can flag expenditures outside the period of performance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4709160" y="260604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4709160" y="2606040"/>
            <a:ext cx="164592" cy="100584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4965192" y="265176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Use Encumbrance Tracking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4965192" y="2953512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Encumber purchase orders against the grant before the invoice arrives — prevents over-commitment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320040" y="370332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4"/>
          <p:cNvSpPr/>
          <p:nvPr/>
        </p:nvSpPr>
        <p:spPr>
          <a:xfrm>
            <a:off x="320040" y="3703320"/>
            <a:ext cx="164592" cy="100584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576072" y="374904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Revenue Account by Grant Activity</a:t>
            </a:r>
            <a:endParaRPr lang="en-US" sz="1200" dirty="0"/>
          </a:p>
        </p:txBody>
      </p:sp>
      <p:sp>
        <p:nvSpPr>
          <p:cNvPr id="29" name="Text 26"/>
          <p:cNvSpPr/>
          <p:nvPr/>
        </p:nvSpPr>
        <p:spPr>
          <a:xfrm>
            <a:off x="576072" y="4050792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Match revenue accounts to the same activity code as expenses for clean fund-level reporting</a:t>
            </a:r>
            <a:endParaRPr lang="en-US" sz="1100" dirty="0"/>
          </a:p>
        </p:txBody>
      </p:sp>
      <p:sp>
        <p:nvSpPr>
          <p:cNvPr id="30" name="Shape 27"/>
          <p:cNvSpPr/>
          <p:nvPr/>
        </p:nvSpPr>
        <p:spPr>
          <a:xfrm>
            <a:off x="4709160" y="370332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8"/>
          <p:cNvSpPr/>
          <p:nvPr/>
        </p:nvSpPr>
        <p:spPr>
          <a:xfrm>
            <a:off x="4709160" y="3703320"/>
            <a:ext cx="164592" cy="100584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9"/>
          <p:cNvSpPr/>
          <p:nvPr/>
        </p:nvSpPr>
        <p:spPr>
          <a:xfrm>
            <a:off x="4965192" y="374904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Run Standard Grant Reports Regularly</a:t>
            </a:r>
            <a:endParaRPr lang="en-US" sz="1200" dirty="0"/>
          </a:p>
        </p:txBody>
      </p:sp>
      <p:sp>
        <p:nvSpPr>
          <p:cNvPr id="33" name="Text 30"/>
          <p:cNvSpPr/>
          <p:nvPr/>
        </p:nvSpPr>
        <p:spPr>
          <a:xfrm>
            <a:off x="4965192" y="4050792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Budget vs. actual by grant, expenditure detail, draw history — set a monthly review routine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2B6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A0B600-6D7D-584C-E758-A9FB2392B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A33F760B-D4ED-13AB-38F5-5F1CA2B04B29}"/>
              </a:ext>
            </a:extLst>
          </p:cNvPr>
          <p:cNvSpPr/>
          <p:nvPr/>
        </p:nvSpPr>
        <p:spPr>
          <a:xfrm>
            <a:off x="0" y="0"/>
            <a:ext cx="548640" cy="51435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E2385B4D-FEEE-87FE-0635-59E0E38538F6}"/>
              </a:ext>
            </a:extLst>
          </p:cNvPr>
          <p:cNvSpPr/>
          <p:nvPr/>
        </p:nvSpPr>
        <p:spPr>
          <a:xfrm>
            <a:off x="1018903" y="1410788"/>
            <a:ext cx="7589520" cy="205086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You’ve received a grant or grants. You need to administer a grants program. Now what?? 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608677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6F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C51B03-B9ED-277E-C1AC-C8CEB09A7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5643F133-59EC-7207-A32E-26972729482B}"/>
              </a:ext>
            </a:extLst>
          </p:cNvPr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1BBA21F3-4069-C3D4-4F3B-9827AF695173}"/>
              </a:ext>
            </a:extLst>
          </p:cNvPr>
          <p:cNvSpPr/>
          <p:nvPr/>
        </p:nvSpPr>
        <p:spPr>
          <a:xfrm>
            <a:off x="0" y="0"/>
            <a:ext cx="228600" cy="9144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0E47B184-BF37-D7D8-6821-7B98BFB548E4}"/>
              </a:ext>
            </a:extLst>
          </p:cNvPr>
          <p:cNvSpPr/>
          <p:nvPr/>
        </p:nvSpPr>
        <p:spPr>
          <a:xfrm>
            <a:off x="411480" y="9144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Accounting Software: Activities</a:t>
            </a:r>
            <a:endParaRPr lang="en-US" sz="2200" dirty="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C799831F-4B3D-6EB9-762F-FEDCC59838AD}"/>
              </a:ext>
            </a:extLst>
          </p:cNvPr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F36C9AFE-AF77-5547-6674-BC9A2F107DA1}"/>
              </a:ext>
            </a:extLst>
          </p:cNvPr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06</a:t>
            </a:r>
            <a:endParaRPr lang="en-US" sz="1600" dirty="0"/>
          </a:p>
        </p:txBody>
      </p:sp>
      <p:sp>
        <p:nvSpPr>
          <p:cNvPr id="8" name="Shape 5">
            <a:extLst>
              <a:ext uri="{FF2B5EF4-FFF2-40B4-BE49-F238E27FC236}">
                <a16:creationId xmlns:a16="http://schemas.microsoft.com/office/drawing/2014/main" id="{7F25817B-EF06-0235-5408-A2046A4946DB}"/>
              </a:ext>
            </a:extLst>
          </p:cNvPr>
          <p:cNvSpPr/>
          <p:nvPr/>
        </p:nvSpPr>
        <p:spPr>
          <a:xfrm>
            <a:off x="0" y="4709160"/>
            <a:ext cx="9144000" cy="18288"/>
          </a:xfrm>
          <a:prstGeom prst="rect">
            <a:avLst/>
          </a:prstGeom>
          <a:solidFill>
            <a:srgbClr val="E8ECF5"/>
          </a:solidFill>
          <a:ln w="12700">
            <a:solidFill>
              <a:srgbClr val="E8EC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E66FDA21-91DB-13D1-8862-F7ECA2DD3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825" y="1028190"/>
            <a:ext cx="6067886" cy="402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0823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B2B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51435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731520"/>
            <a:ext cx="2743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600" b="1" dirty="0">
                <a:solidFill>
                  <a:srgbClr val="4B4EC6">
                    <a:alpha val="6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07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914400" y="1920240"/>
            <a:ext cx="6858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SEFA Preparation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914400" y="306324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AEC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Schedule of Expenditures of Federal Awards</a:t>
            </a:r>
            <a:endParaRPr lang="en-US" sz="1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9144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9144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to Prepare the </a:t>
            </a:r>
            <a:r>
              <a:rPr lang="en-US" sz="22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SEFA 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07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0" y="4709160"/>
            <a:ext cx="9144000" cy="18288"/>
          </a:xfrm>
          <a:prstGeom prst="rect">
            <a:avLst/>
          </a:prstGeom>
          <a:solidFill>
            <a:srgbClr val="E8ECF5"/>
          </a:solidFill>
          <a:ln w="12700">
            <a:solidFill>
              <a:srgbClr val="E8EC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365760" y="100584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SEFA lists all federal awards expended during the fiscal year — required for single audit.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320040" y="1463040"/>
            <a:ext cx="457200" cy="438912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320040" y="1463040"/>
            <a:ext cx="457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868680" y="1463040"/>
            <a:ext cx="261664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Identify all federal expenditures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868680" y="1682496"/>
            <a:ext cx="7863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Pull from GL using ALN numbers — this is why naming matters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320040" y="2029968"/>
            <a:ext cx="457200" cy="438912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320040" y="2029968"/>
            <a:ext cx="457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600" dirty="0"/>
          </a:p>
        </p:txBody>
      </p:sp>
      <p:sp>
        <p:nvSpPr>
          <p:cNvPr id="16" name="Text 13"/>
          <p:cNvSpPr/>
          <p:nvPr/>
        </p:nvSpPr>
        <p:spPr>
          <a:xfrm>
            <a:off x="868680" y="2029968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Classify by federal program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868680" y="2249424"/>
            <a:ext cx="7863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Group by ALN / program name, not by fund or department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320040" y="2596896"/>
            <a:ext cx="457200" cy="438912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320040" y="2596896"/>
            <a:ext cx="457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600" dirty="0"/>
          </a:p>
        </p:txBody>
      </p:sp>
      <p:sp>
        <p:nvSpPr>
          <p:cNvPr id="20" name="Text 17"/>
          <p:cNvSpPr/>
          <p:nvPr/>
        </p:nvSpPr>
        <p:spPr>
          <a:xfrm>
            <a:off x="868680" y="2596896"/>
            <a:ext cx="290819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Distinguish direct vs. pass-through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868680" y="2816352"/>
            <a:ext cx="7863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Pass-through grants need grantor name and award ID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320040" y="3163824"/>
            <a:ext cx="457200" cy="438912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320040" y="3163824"/>
            <a:ext cx="457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600" dirty="0"/>
          </a:p>
        </p:txBody>
      </p:sp>
      <p:sp>
        <p:nvSpPr>
          <p:cNvPr id="27" name="Text 24"/>
          <p:cNvSpPr/>
          <p:nvPr/>
        </p:nvSpPr>
        <p:spPr>
          <a:xfrm>
            <a:off x="320040" y="3730752"/>
            <a:ext cx="457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600" dirty="0"/>
          </a:p>
        </p:txBody>
      </p:sp>
      <p:sp>
        <p:nvSpPr>
          <p:cNvPr id="32" name="Text 29"/>
          <p:cNvSpPr/>
          <p:nvPr/>
        </p:nvSpPr>
        <p:spPr>
          <a:xfrm>
            <a:off x="868680" y="3144739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Reconcile to GL</a:t>
            </a:r>
            <a:endParaRPr lang="en-US" sz="1300" dirty="0"/>
          </a:p>
        </p:txBody>
      </p:sp>
      <p:sp>
        <p:nvSpPr>
          <p:cNvPr id="33" name="Text 30"/>
          <p:cNvSpPr/>
          <p:nvPr/>
        </p:nvSpPr>
        <p:spPr>
          <a:xfrm>
            <a:off x="868680" y="3364195"/>
            <a:ext cx="7863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SEFA total must tie to federal revenue recorded in the financial statements</a:t>
            </a:r>
            <a:endParaRPr lang="en-US" sz="1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6F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C7CBE0-5FE4-4137-A255-BA971B78FD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5816A94A-D8EC-C25B-B371-706835D98311}"/>
              </a:ext>
            </a:extLst>
          </p:cNvPr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095EF553-4AF1-86A9-4B1A-5744AE15DE72}"/>
              </a:ext>
            </a:extLst>
          </p:cNvPr>
          <p:cNvSpPr/>
          <p:nvPr/>
        </p:nvSpPr>
        <p:spPr>
          <a:xfrm>
            <a:off x="0" y="0"/>
            <a:ext cx="228600" cy="9144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6BD93974-7D62-3CD3-3016-FC09123B2D6D}"/>
              </a:ext>
            </a:extLst>
          </p:cNvPr>
          <p:cNvSpPr/>
          <p:nvPr/>
        </p:nvSpPr>
        <p:spPr>
          <a:xfrm>
            <a:off x="411480" y="9144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to Prepare the SEFA</a:t>
            </a:r>
            <a:endParaRPr lang="en-US" sz="2200" dirty="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749CE6EE-2596-775F-2CBA-A6397E25BFC8}"/>
              </a:ext>
            </a:extLst>
          </p:cNvPr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57B3BB29-015A-E22A-58D0-A6727C346F21}"/>
              </a:ext>
            </a:extLst>
          </p:cNvPr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07</a:t>
            </a:r>
            <a:endParaRPr lang="en-US" sz="1600" dirty="0"/>
          </a:p>
        </p:txBody>
      </p:sp>
      <p:sp>
        <p:nvSpPr>
          <p:cNvPr id="8" name="Shape 5">
            <a:extLst>
              <a:ext uri="{FF2B5EF4-FFF2-40B4-BE49-F238E27FC236}">
                <a16:creationId xmlns:a16="http://schemas.microsoft.com/office/drawing/2014/main" id="{9D734F01-4AC9-2797-344B-9B6943BAD6CC}"/>
              </a:ext>
            </a:extLst>
          </p:cNvPr>
          <p:cNvSpPr/>
          <p:nvPr/>
        </p:nvSpPr>
        <p:spPr>
          <a:xfrm>
            <a:off x="0" y="4709160"/>
            <a:ext cx="9144000" cy="18288"/>
          </a:xfrm>
          <a:prstGeom prst="rect">
            <a:avLst/>
          </a:prstGeom>
          <a:solidFill>
            <a:srgbClr val="E8ECF5"/>
          </a:solidFill>
          <a:ln w="12700">
            <a:solidFill>
              <a:srgbClr val="E8EC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4300EC07-9C55-884E-5244-C1D5903525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599" y="1160492"/>
            <a:ext cx="8674623" cy="357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2567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B2B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51435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731520"/>
            <a:ext cx="2743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600" b="1" dirty="0">
                <a:solidFill>
                  <a:srgbClr val="4B4EC6">
                    <a:alpha val="6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08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914400" y="1920240"/>
            <a:ext cx="6858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 Reporting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Essentials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914400" y="306324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AEC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grantors want — and how to deliver it</a:t>
            </a:r>
            <a:endParaRPr lang="en-US" sz="1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9144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9144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 Reporting: What Every Grantor Expects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08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0" y="4709160"/>
            <a:ext cx="9144000" cy="18288"/>
          </a:xfrm>
          <a:prstGeom prst="rect">
            <a:avLst/>
          </a:prstGeom>
          <a:solidFill>
            <a:srgbClr val="E8ECF5"/>
          </a:solidFill>
          <a:ln w="12700">
            <a:solidFill>
              <a:srgbClr val="E8EC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320040" y="1005840"/>
            <a:ext cx="402336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5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320040" y="1005840"/>
            <a:ext cx="4023360" cy="438912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411480" y="1005840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Qualitative Reporting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457200" y="1527048"/>
            <a:ext cx="374904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Narrative progress toward grant goals and milestones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Descriptions of services provided, populations served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Challenges encountered and corrective actions taken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Partnerships and coordination activities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Stories or case studies (for some community grants)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4663440" y="1005840"/>
            <a:ext cx="411480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5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4663440" y="1005840"/>
            <a:ext cx="4114800" cy="438912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4754880" y="1005840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Quantitative / Financial Reporting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4754880" y="1527048"/>
            <a:ext cx="384048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Invoices — itemized backup for all claimed expenses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Remittance documentation — proof of payment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Summary expenditure report — budget vs. actual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Match documentation — in-kind or cash contributions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Cumulative draw summary — total requested to date</a:t>
            </a:r>
            <a:endParaRPr lang="en-US" sz="12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B2B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51435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731520"/>
            <a:ext cx="2743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600" b="1" dirty="0">
                <a:solidFill>
                  <a:srgbClr val="4B4EC6">
                    <a:alpha val="6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09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914400" y="1920240"/>
            <a:ext cx="6858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Federal Operating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 Practices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914400" y="306324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AEC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Tips specific to operating (non-capital) federal grants</a:t>
            </a:r>
            <a:endParaRPr lang="en-US" sz="1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9144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9144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Federal Operating Grants: Key Practices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09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0" y="4709160"/>
            <a:ext cx="9144000" cy="18288"/>
          </a:xfrm>
          <a:prstGeom prst="rect">
            <a:avLst/>
          </a:prstGeom>
          <a:solidFill>
            <a:srgbClr val="E8ECF5"/>
          </a:solidFill>
          <a:ln w="12700">
            <a:solidFill>
              <a:srgbClr val="E8EC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320040" y="1051560"/>
            <a:ext cx="411480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320040" y="1051560"/>
            <a:ext cx="4114800" cy="32004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429768" y="105156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Track Indirect Costs Carefully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429768" y="1417320"/>
            <a:ext cx="3931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Apply your approved indirect cost rate (or de minimis 10%) consistently; document the methodology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4709160" y="1051560"/>
            <a:ext cx="411480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4709160" y="1051560"/>
            <a:ext cx="4114800" cy="32004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4818888" y="105156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Time &amp; Activity Records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4818888" y="1417320"/>
            <a:ext cx="3931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Employees charged to federal grants need documented time records — even for salaried staff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320040" y="2377440"/>
            <a:ext cx="411480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320040" y="2377440"/>
            <a:ext cx="4114800" cy="32004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429768" y="237744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Procurement Standards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429768" y="2743200"/>
            <a:ext cx="3931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Follow federal procurement requirements (2 CFR 200.317-326) for purchases charged to the grant</a:t>
            </a:r>
            <a:endParaRPr lang="en-US" sz="1100" dirty="0"/>
          </a:p>
        </p:txBody>
      </p:sp>
      <p:sp>
        <p:nvSpPr>
          <p:cNvPr id="21" name="Shape 18"/>
          <p:cNvSpPr/>
          <p:nvPr/>
        </p:nvSpPr>
        <p:spPr>
          <a:xfrm>
            <a:off x="4709160" y="2377440"/>
            <a:ext cx="411480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9"/>
          <p:cNvSpPr/>
          <p:nvPr/>
        </p:nvSpPr>
        <p:spPr>
          <a:xfrm>
            <a:off x="4709160" y="2377440"/>
            <a:ext cx="4114800" cy="32004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4818888" y="237744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Cash Management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4818888" y="2743200"/>
            <a:ext cx="3931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Minimize time between drawing funds and disbursing — avoid excess cash on hand per 200.305</a:t>
            </a:r>
            <a:endParaRPr lang="en-US" sz="1100" dirty="0"/>
          </a:p>
        </p:txBody>
      </p:sp>
      <p:sp>
        <p:nvSpPr>
          <p:cNvPr id="25" name="Shape 22"/>
          <p:cNvSpPr/>
          <p:nvPr/>
        </p:nvSpPr>
        <p:spPr>
          <a:xfrm>
            <a:off x="320040" y="3703320"/>
            <a:ext cx="411480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3"/>
          <p:cNvSpPr/>
          <p:nvPr/>
        </p:nvSpPr>
        <p:spPr>
          <a:xfrm>
            <a:off x="320040" y="3703320"/>
            <a:ext cx="4114800" cy="32004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4"/>
          <p:cNvSpPr/>
          <p:nvPr/>
        </p:nvSpPr>
        <p:spPr>
          <a:xfrm>
            <a:off x="429768" y="370332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Subrecipient vs. Contractor</a:t>
            </a:r>
            <a:endParaRPr lang="en-US" sz="1300" dirty="0"/>
          </a:p>
        </p:txBody>
      </p:sp>
      <p:sp>
        <p:nvSpPr>
          <p:cNvPr id="28" name="Text 25"/>
          <p:cNvSpPr/>
          <p:nvPr/>
        </p:nvSpPr>
        <p:spPr>
          <a:xfrm>
            <a:off x="429768" y="4069080"/>
            <a:ext cx="3931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Correctly classify sub-awards; subrecipients require pass-through monitoring</a:t>
            </a:r>
            <a:endParaRPr lang="en-US" sz="1100" dirty="0"/>
          </a:p>
        </p:txBody>
      </p:sp>
      <p:sp>
        <p:nvSpPr>
          <p:cNvPr id="29" name="Shape 26"/>
          <p:cNvSpPr/>
          <p:nvPr/>
        </p:nvSpPr>
        <p:spPr>
          <a:xfrm>
            <a:off x="4709160" y="3703320"/>
            <a:ext cx="411480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7"/>
          <p:cNvSpPr/>
          <p:nvPr/>
        </p:nvSpPr>
        <p:spPr>
          <a:xfrm>
            <a:off x="4709160" y="3703320"/>
            <a:ext cx="4114800" cy="32004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8"/>
          <p:cNvSpPr/>
          <p:nvPr/>
        </p:nvSpPr>
        <p:spPr>
          <a:xfrm>
            <a:off x="4818888" y="370332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Period of Performance</a:t>
            </a:r>
            <a:endParaRPr lang="en-US" sz="1300" dirty="0"/>
          </a:p>
        </p:txBody>
      </p:sp>
      <p:sp>
        <p:nvSpPr>
          <p:cNvPr id="32" name="Text 29"/>
          <p:cNvSpPr/>
          <p:nvPr/>
        </p:nvSpPr>
        <p:spPr>
          <a:xfrm>
            <a:off x="4818888" y="4069080"/>
            <a:ext cx="3931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Expenditures must occur within the authorized period — pre-award costs need prior approval</a:t>
            </a:r>
            <a:endParaRPr lang="en-US" sz="11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1B2B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51435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731520"/>
            <a:ext cx="2743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600" b="1" dirty="0">
                <a:solidFill>
                  <a:srgbClr val="4B4EC6">
                    <a:alpha val="6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914400" y="1920240"/>
            <a:ext cx="6858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 Closeout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Procedures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914400" y="306324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AEC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Ending a grant the right way</a:t>
            </a:r>
            <a:endParaRPr lang="en-US" sz="16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9144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9144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 Closeout: Checklist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0" y="4709160"/>
            <a:ext cx="9144000" cy="18288"/>
          </a:xfrm>
          <a:prstGeom prst="rect">
            <a:avLst/>
          </a:prstGeom>
          <a:solidFill>
            <a:srgbClr val="E8ECF5"/>
          </a:solidFill>
          <a:ln w="12700">
            <a:solidFill>
              <a:srgbClr val="E8EC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365760" y="1005840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Don't let grants linger — a clean closeout protects your organization and frees up administrative capacity.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320040" y="1517904"/>
            <a:ext cx="320040" cy="320040"/>
          </a:xfrm>
          <a:prstGeom prst="rect">
            <a:avLst/>
          </a:prstGeom>
          <a:solidFill>
            <a:srgbClr val="FFFFFF"/>
          </a:solidFill>
          <a:ln w="1905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749808" y="1481328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 Period Confirmed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749808" y="1719072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Know the official end date — no expenditures after this date without prior approval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320040" y="1993392"/>
            <a:ext cx="320040" cy="320040"/>
          </a:xfrm>
          <a:prstGeom prst="rect">
            <a:avLst/>
          </a:prstGeom>
          <a:solidFill>
            <a:srgbClr val="FFFFFF"/>
          </a:solidFill>
          <a:ln w="1905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749808" y="195681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All Funds Expended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749808" y="219456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Review budget vs. actual — request no-cost extension if needed before deadline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320040" y="2468880"/>
            <a:ext cx="320040" cy="320040"/>
          </a:xfrm>
          <a:prstGeom prst="rect">
            <a:avLst/>
          </a:prstGeom>
          <a:solidFill>
            <a:srgbClr val="FFFFFF"/>
          </a:solidFill>
          <a:ln w="1905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749808" y="243230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Final Reports Submitted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749808" y="2670048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Financial and programmatic reports submitted within required timeframe (often 90-120 days)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320040" y="2944368"/>
            <a:ext cx="320040" cy="320040"/>
          </a:xfrm>
          <a:prstGeom prst="rect">
            <a:avLst/>
          </a:prstGeom>
          <a:solidFill>
            <a:srgbClr val="FFFFFF"/>
          </a:solidFill>
          <a:ln w="1905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749808" y="290779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Unused Funds Returned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749808" y="3145536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Refund unspent federal funds promptly; document the return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320040" y="3419856"/>
            <a:ext cx="320040" cy="320040"/>
          </a:xfrm>
          <a:prstGeom prst="rect">
            <a:avLst/>
          </a:prstGeom>
          <a:solidFill>
            <a:srgbClr val="FFFFFF"/>
          </a:solidFill>
          <a:ln w="1905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749808" y="338328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Renewable Grant?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749808" y="3621024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If renewal is possible, begin application process before current period ends</a:t>
            </a:r>
            <a:endParaRPr lang="en-US" sz="1100" dirty="0"/>
          </a:p>
        </p:txBody>
      </p:sp>
      <p:sp>
        <p:nvSpPr>
          <p:cNvPr id="25" name="Shape 22"/>
          <p:cNvSpPr/>
          <p:nvPr/>
        </p:nvSpPr>
        <p:spPr>
          <a:xfrm>
            <a:off x="320040" y="3895344"/>
            <a:ext cx="320040" cy="320040"/>
          </a:xfrm>
          <a:prstGeom prst="rect">
            <a:avLst/>
          </a:prstGeom>
          <a:solidFill>
            <a:srgbClr val="FFFFFF"/>
          </a:solidFill>
          <a:ln w="1905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749808" y="3858768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GL Accounts Closed</a:t>
            </a:r>
            <a:endParaRPr lang="en-US" sz="1300" dirty="0"/>
          </a:p>
        </p:txBody>
      </p:sp>
      <p:sp>
        <p:nvSpPr>
          <p:cNvPr id="27" name="Text 24"/>
          <p:cNvSpPr/>
          <p:nvPr/>
        </p:nvSpPr>
        <p:spPr>
          <a:xfrm>
            <a:off x="749808" y="4096512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Inactivate grant activity codes; prevent further posting after closeout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320040" y="4370832"/>
            <a:ext cx="320040" cy="320040"/>
          </a:xfrm>
          <a:prstGeom prst="rect">
            <a:avLst/>
          </a:prstGeom>
          <a:solidFill>
            <a:srgbClr val="FFFFFF"/>
          </a:solidFill>
          <a:ln w="1905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749808" y="433425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Records Retained</a:t>
            </a:r>
            <a:endParaRPr lang="en-US" sz="1300" dirty="0"/>
          </a:p>
        </p:txBody>
      </p:sp>
      <p:sp>
        <p:nvSpPr>
          <p:cNvPr id="30" name="Text 27"/>
          <p:cNvSpPr/>
          <p:nvPr/>
        </p:nvSpPr>
        <p:spPr>
          <a:xfrm>
            <a:off x="749808" y="457200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Retain grant records per 2 CFR 200.334 (generally 3 years from final expenditure report)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SESSION OVERVIEW</a:t>
            </a:r>
            <a:endParaRPr lang="en-US" sz="2600" dirty="0"/>
          </a:p>
        </p:txBody>
      </p:sp>
      <p:sp>
        <p:nvSpPr>
          <p:cNvPr id="5" name="Text 2"/>
          <p:cNvSpPr/>
          <p:nvPr/>
        </p:nvSpPr>
        <p:spPr>
          <a:xfrm>
            <a:off x="457200" y="11430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B4EC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 Practical Tips for Local Government Finance Officers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365760" y="1691640"/>
            <a:ext cx="411480" cy="41148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365760" y="16916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868680" y="1709928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 Setup &amp; Roles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365760" y="2304288"/>
            <a:ext cx="411480" cy="41148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365760" y="230428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868680" y="2322576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Grants in the Budget Process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365760" y="2916936"/>
            <a:ext cx="411480" cy="41148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365760" y="291693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868680" y="2935224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Fund Setup &amp; GL Account Naming (ALN)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365760" y="3529584"/>
            <a:ext cx="411480" cy="41148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365760" y="352958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868680" y="3547872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Matching Revenue &amp; Expenditures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365760" y="4142232"/>
            <a:ext cx="411480" cy="41148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365760" y="414223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05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868680" y="4160520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 Tracking Spreadsheets</a:t>
            </a:r>
            <a:endParaRPr lang="en-US" sz="1300" dirty="0"/>
          </a:p>
        </p:txBody>
      </p:sp>
      <p:sp>
        <p:nvSpPr>
          <p:cNvPr id="21" name="Shape 18"/>
          <p:cNvSpPr/>
          <p:nvPr/>
        </p:nvSpPr>
        <p:spPr>
          <a:xfrm>
            <a:off x="4754880" y="1691640"/>
            <a:ext cx="411480" cy="41148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4754880" y="16916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06</a:t>
            </a:r>
            <a:endParaRPr lang="en-US" sz="1200" dirty="0"/>
          </a:p>
        </p:txBody>
      </p:sp>
      <p:sp>
        <p:nvSpPr>
          <p:cNvPr id="23" name="Text 20"/>
          <p:cNvSpPr/>
          <p:nvPr/>
        </p:nvSpPr>
        <p:spPr>
          <a:xfrm>
            <a:off x="5257800" y="1709928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Accounting Software Settings</a:t>
            </a:r>
            <a:endParaRPr lang="en-US" sz="1300" dirty="0"/>
          </a:p>
        </p:txBody>
      </p:sp>
      <p:sp>
        <p:nvSpPr>
          <p:cNvPr id="24" name="Shape 21"/>
          <p:cNvSpPr/>
          <p:nvPr/>
        </p:nvSpPr>
        <p:spPr>
          <a:xfrm>
            <a:off x="4754880" y="2304288"/>
            <a:ext cx="411480" cy="41148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4754880" y="230428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07</a:t>
            </a:r>
            <a:endParaRPr lang="en-US" sz="1200" dirty="0"/>
          </a:p>
        </p:txBody>
      </p:sp>
      <p:sp>
        <p:nvSpPr>
          <p:cNvPr id="26" name="Text 23"/>
          <p:cNvSpPr/>
          <p:nvPr/>
        </p:nvSpPr>
        <p:spPr>
          <a:xfrm>
            <a:off x="5257800" y="2322576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SEFA Preparation</a:t>
            </a:r>
            <a:endParaRPr lang="en-US" sz="1300" dirty="0"/>
          </a:p>
        </p:txBody>
      </p:sp>
      <p:sp>
        <p:nvSpPr>
          <p:cNvPr id="27" name="Shape 24"/>
          <p:cNvSpPr/>
          <p:nvPr/>
        </p:nvSpPr>
        <p:spPr>
          <a:xfrm>
            <a:off x="4754880" y="2916936"/>
            <a:ext cx="411480" cy="41148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4754880" y="291693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08</a:t>
            </a:r>
            <a:endParaRPr lang="en-US" sz="1200" dirty="0"/>
          </a:p>
        </p:txBody>
      </p:sp>
      <p:sp>
        <p:nvSpPr>
          <p:cNvPr id="29" name="Text 26"/>
          <p:cNvSpPr/>
          <p:nvPr/>
        </p:nvSpPr>
        <p:spPr>
          <a:xfrm>
            <a:off x="5257800" y="2935224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Reporting Essentials</a:t>
            </a:r>
            <a:endParaRPr lang="en-US" sz="1300" dirty="0"/>
          </a:p>
        </p:txBody>
      </p:sp>
      <p:sp>
        <p:nvSpPr>
          <p:cNvPr id="30" name="Shape 27"/>
          <p:cNvSpPr/>
          <p:nvPr/>
        </p:nvSpPr>
        <p:spPr>
          <a:xfrm>
            <a:off x="4754880" y="3529584"/>
            <a:ext cx="411480" cy="41148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8"/>
          <p:cNvSpPr/>
          <p:nvPr/>
        </p:nvSpPr>
        <p:spPr>
          <a:xfrm>
            <a:off x="4754880" y="352958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09</a:t>
            </a:r>
            <a:endParaRPr lang="en-US" sz="1200" dirty="0"/>
          </a:p>
        </p:txBody>
      </p:sp>
      <p:sp>
        <p:nvSpPr>
          <p:cNvPr id="32" name="Text 29"/>
          <p:cNvSpPr/>
          <p:nvPr/>
        </p:nvSpPr>
        <p:spPr>
          <a:xfrm>
            <a:off x="5257800" y="3547872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Federal Operating Grant Practices</a:t>
            </a:r>
            <a:endParaRPr lang="en-US" sz="1300" dirty="0"/>
          </a:p>
        </p:txBody>
      </p:sp>
      <p:sp>
        <p:nvSpPr>
          <p:cNvPr id="33" name="Shape 30"/>
          <p:cNvSpPr/>
          <p:nvPr/>
        </p:nvSpPr>
        <p:spPr>
          <a:xfrm>
            <a:off x="4754880" y="4142232"/>
            <a:ext cx="411480" cy="41148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1"/>
          <p:cNvSpPr/>
          <p:nvPr/>
        </p:nvSpPr>
        <p:spPr>
          <a:xfrm>
            <a:off x="4754880" y="414223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</a:t>
            </a:r>
            <a:endParaRPr lang="en-US" sz="1200" dirty="0"/>
          </a:p>
        </p:txBody>
      </p:sp>
      <p:sp>
        <p:nvSpPr>
          <p:cNvPr id="35" name="Text 32"/>
          <p:cNvSpPr/>
          <p:nvPr/>
        </p:nvSpPr>
        <p:spPr>
          <a:xfrm>
            <a:off x="5257800" y="4160520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 Closeout Procedures</a:t>
            </a:r>
            <a:endParaRPr lang="en-US" sz="13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1219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0"/>
            <a:ext cx="164592" cy="51435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914400" y="1485900"/>
            <a:ext cx="73152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Questions?</a:t>
            </a:r>
            <a:endParaRPr lang="en-US" sz="5400" dirty="0"/>
          </a:p>
        </p:txBody>
      </p:sp>
      <p:sp>
        <p:nvSpPr>
          <p:cNvPr id="6" name="Shape 4"/>
          <p:cNvSpPr/>
          <p:nvPr/>
        </p:nvSpPr>
        <p:spPr>
          <a:xfrm>
            <a:off x="914400" y="3017520"/>
            <a:ext cx="4572000" cy="27432"/>
          </a:xfrm>
          <a:prstGeom prst="rect">
            <a:avLst/>
          </a:prstGeom>
          <a:solidFill>
            <a:srgbClr val="7B8DB0"/>
          </a:solidFill>
          <a:ln w="12700">
            <a:solidFill>
              <a:srgbClr val="7B8D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914400" y="384048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AEC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Budget &amp; Fund Setup  •  </a:t>
            </a:r>
            <a:r>
              <a:rPr lang="en-US" sz="1100" dirty="0">
                <a:solidFill>
                  <a:srgbClr val="7B8D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Tracking &amp; GL Naming  •  </a:t>
            </a:r>
            <a:r>
              <a:rPr lang="en-US" sz="1100" dirty="0">
                <a:solidFill>
                  <a:srgbClr val="00AEC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SEFA &amp; Revenue Recognition  •  </a:t>
            </a:r>
            <a:r>
              <a:rPr lang="en-US" sz="1100" dirty="0">
                <a:solidFill>
                  <a:srgbClr val="7B8D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Admin &amp; CFR 200  •  </a:t>
            </a:r>
            <a:r>
              <a:rPr lang="en-US" sz="1100" dirty="0">
                <a:solidFill>
                  <a:srgbClr val="00AEC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Software &amp; Reporting  •  </a:t>
            </a:r>
            <a:r>
              <a:rPr lang="en-US" sz="1100" dirty="0">
                <a:solidFill>
                  <a:srgbClr val="7B8D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Closeout Procedures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B2B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51435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731520"/>
            <a:ext cx="2743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600" b="1" dirty="0">
                <a:solidFill>
                  <a:srgbClr val="4B4EC6">
                    <a:alpha val="6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914400" y="1920240"/>
            <a:ext cx="6858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 Setup &amp;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</a:rPr>
              <a:t>Roles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914400" y="306324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AEC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Roles, forms, and compliance with 2 CFR Part 200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9144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9144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Standardized Forms &amp; Grant Roles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0" y="4709160"/>
            <a:ext cx="9144000" cy="18288"/>
          </a:xfrm>
          <a:prstGeom prst="rect">
            <a:avLst/>
          </a:prstGeom>
          <a:solidFill>
            <a:srgbClr val="E8ECF5"/>
          </a:solidFill>
          <a:ln w="12700">
            <a:solidFill>
              <a:srgbClr val="E8EC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320040" y="1005840"/>
            <a:ext cx="411480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5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320040" y="1005840"/>
            <a:ext cx="4114800" cy="41148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365760" y="1005840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📋  Standardized Intake Form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457200" y="1508760"/>
            <a:ext cx="384048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ALN Number (Catalog of Federal Domestic Assistance)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 type: Federal / State / Local / Pass-through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State contract number (if applicable)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Reimbursement or pre-funded?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Award amount &amp; period of performance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Reporting deadlines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Program administrator contact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4663440" y="1005840"/>
            <a:ext cx="411480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5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4663440" y="1005840"/>
            <a:ext cx="4114800" cy="41148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4709160" y="1005840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👤  Grant Roles &amp; Responsibilities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4754880" y="15087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Program Administrator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4754880" y="1764792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B8D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Manages scope, deliverables, and reporting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4754880" y="2258568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Finance/Accounting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4754880" y="25146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B8D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Tracks expenditures, invoicing, draws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4754880" y="3008376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 Auditor / Reviewer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4754880" y="3264408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B8D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Verifies compliance with 2 CFR 200 Uniform Guidance 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4754880" y="3758184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Executive Sponsor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4754880" y="4014216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B8D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Signs grant agreements, ensures accountability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6F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C3038A-5DBE-D0DD-68B1-A10EB299A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22E7E775-A86A-3D3E-9DA6-94662A2E5366}"/>
              </a:ext>
            </a:extLst>
          </p:cNvPr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AC4528A9-8DA8-AD9B-D5AD-32C5EF5EE199}"/>
              </a:ext>
            </a:extLst>
          </p:cNvPr>
          <p:cNvSpPr/>
          <p:nvPr/>
        </p:nvSpPr>
        <p:spPr>
          <a:xfrm>
            <a:off x="0" y="0"/>
            <a:ext cx="228600" cy="9144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02A7786D-B0FB-F708-3081-541D0C0044D9}"/>
              </a:ext>
            </a:extLst>
          </p:cNvPr>
          <p:cNvSpPr/>
          <p:nvPr/>
        </p:nvSpPr>
        <p:spPr>
          <a:xfrm>
            <a:off x="411480" y="9144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</a:rPr>
              <a:t>Grant Contract Information</a:t>
            </a:r>
            <a:endParaRPr lang="en-US" sz="2200" dirty="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33D91059-E016-0568-CC6D-A6468E68FF76}"/>
              </a:ext>
            </a:extLst>
          </p:cNvPr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F328F453-369B-02CF-3F40-DB67AD7F2C77}"/>
              </a:ext>
            </a:extLst>
          </p:cNvPr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1600" dirty="0"/>
          </a:p>
        </p:txBody>
      </p:sp>
      <p:sp>
        <p:nvSpPr>
          <p:cNvPr id="8" name="Shape 5">
            <a:extLst>
              <a:ext uri="{FF2B5EF4-FFF2-40B4-BE49-F238E27FC236}">
                <a16:creationId xmlns:a16="http://schemas.microsoft.com/office/drawing/2014/main" id="{0DE85484-296C-B731-9B05-B064E3C4C778}"/>
              </a:ext>
            </a:extLst>
          </p:cNvPr>
          <p:cNvSpPr/>
          <p:nvPr/>
        </p:nvSpPr>
        <p:spPr>
          <a:xfrm>
            <a:off x="0" y="4709160"/>
            <a:ext cx="9144000" cy="18288"/>
          </a:xfrm>
          <a:prstGeom prst="rect">
            <a:avLst/>
          </a:prstGeom>
          <a:solidFill>
            <a:srgbClr val="E8ECF5"/>
          </a:solidFill>
          <a:ln w="12700">
            <a:solidFill>
              <a:srgbClr val="E8EC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730844C1-225D-AB76-98CA-996D11B8654E}"/>
              </a:ext>
            </a:extLst>
          </p:cNvPr>
          <p:cNvSpPr/>
          <p:nvPr/>
        </p:nvSpPr>
        <p:spPr>
          <a:xfrm>
            <a:off x="365760" y="100584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SEFA lists all federal awards expended during the fiscal year — required for single audit.</a:t>
            </a:r>
            <a:endParaRPr lang="en-US" sz="1300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862CF5B5-1FF8-95BC-7533-BDAB2D2767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4315" y="1371600"/>
            <a:ext cx="6082600" cy="3490546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CED79715-FE63-B789-C556-51BE146F4DA4}"/>
              </a:ext>
            </a:extLst>
          </p:cNvPr>
          <p:cNvSpPr/>
          <p:nvPr/>
        </p:nvSpPr>
        <p:spPr>
          <a:xfrm>
            <a:off x="4572000" y="3861582"/>
            <a:ext cx="513471" cy="9144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9260089-3C66-4B12-8F91-E6918FD6CF1D}"/>
              </a:ext>
            </a:extLst>
          </p:cNvPr>
          <p:cNvSpPr/>
          <p:nvPr/>
        </p:nvSpPr>
        <p:spPr>
          <a:xfrm>
            <a:off x="4571999" y="4171658"/>
            <a:ext cx="808893" cy="9144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C5042C9-8FFA-6D55-1943-CFFD5085496F}"/>
              </a:ext>
            </a:extLst>
          </p:cNvPr>
          <p:cNvCxnSpPr>
            <a:cxnSpLocks/>
          </p:cNvCxnSpPr>
          <p:nvPr/>
        </p:nvCxnSpPr>
        <p:spPr>
          <a:xfrm flipH="1">
            <a:off x="5001065" y="4473527"/>
            <a:ext cx="597877" cy="703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7E096DE-08E8-ED52-96B3-3E56A4324FCF}"/>
              </a:ext>
            </a:extLst>
          </p:cNvPr>
          <p:cNvCxnSpPr>
            <a:cxnSpLocks/>
          </p:cNvCxnSpPr>
          <p:nvPr/>
        </p:nvCxnSpPr>
        <p:spPr>
          <a:xfrm>
            <a:off x="875110" y="1704535"/>
            <a:ext cx="461890" cy="3176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6" name="Oval 35">
            <a:extLst>
              <a:ext uri="{FF2B5EF4-FFF2-40B4-BE49-F238E27FC236}">
                <a16:creationId xmlns:a16="http://schemas.microsoft.com/office/drawing/2014/main" id="{928B2AA0-43CC-12EA-BA1D-88BE2E22CA90}"/>
              </a:ext>
            </a:extLst>
          </p:cNvPr>
          <p:cNvSpPr/>
          <p:nvPr/>
        </p:nvSpPr>
        <p:spPr>
          <a:xfrm>
            <a:off x="1008469" y="1927390"/>
            <a:ext cx="2606928" cy="1115333"/>
          </a:xfrm>
          <a:prstGeom prst="ellips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3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9144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9144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Compliance: 2 CFR Part 200 (Uniform Guidance)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0" y="4709160"/>
            <a:ext cx="9144000" cy="18288"/>
          </a:xfrm>
          <a:prstGeom prst="rect">
            <a:avLst/>
          </a:prstGeom>
          <a:solidFill>
            <a:srgbClr val="E8ECF5"/>
          </a:solidFill>
          <a:ln w="12700">
            <a:solidFill>
              <a:srgbClr val="E8EC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365760" y="1051560"/>
            <a:ext cx="8412480" cy="457200"/>
          </a:xfrm>
          <a:prstGeom prst="rect">
            <a:avLst/>
          </a:prstGeom>
          <a:solidFill>
            <a:srgbClr val="E8ECF5"/>
          </a:solidFill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Who must comply? Any entity that spends $750,000 or more in federal awards in a fiscal year.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320040" y="1691640"/>
            <a:ext cx="73152" cy="4572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502920" y="169164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Subrecipient Monitoring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502920" y="1901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Identify pass-through grants; monitor subrecipients for compliance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320040" y="2331720"/>
            <a:ext cx="73152" cy="4572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02920" y="233172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Allowable Costs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502920" y="254203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Costs must be allowable, allocable, and reasonable under the award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320040" y="2971800"/>
            <a:ext cx="73152" cy="4572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502920" y="297180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Internal Controls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502920" y="318211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Document controls over federal funds — written policies required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320040" y="3611880"/>
            <a:ext cx="73152" cy="4572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502920" y="361188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Single Audit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502920" y="38221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Required when federal expenditures exceed $750K; auditor tests grant compliance</a:t>
            </a:r>
            <a:endParaRPr lang="en-US" sz="1200" dirty="0"/>
          </a:p>
        </p:txBody>
      </p:sp>
      <p:sp>
        <p:nvSpPr>
          <p:cNvPr id="22" name="Shape 19"/>
          <p:cNvSpPr/>
          <p:nvPr/>
        </p:nvSpPr>
        <p:spPr>
          <a:xfrm>
            <a:off x="320040" y="4251960"/>
            <a:ext cx="73152" cy="4572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502920" y="425196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Closeout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502920" y="446227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Liquidate obligations, submit final reports, return unused funds within 120 days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B2B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51435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731520"/>
            <a:ext cx="2743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600" b="1" dirty="0">
                <a:solidFill>
                  <a:srgbClr val="4B4EC6">
                    <a:alpha val="6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914400" y="1920240"/>
            <a:ext cx="6858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Grants in the Budget Process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914400" y="306324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AEC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Matching grant revenue to grant expenses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91440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9144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Grants in the Budget Process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solidFill>
            <a:srgbClr val="4B4EC6"/>
          </a:solidFill>
          <a:ln w="12700">
            <a:solidFill>
              <a:srgbClr val="4B4E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138160" y="137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0" y="4709160"/>
            <a:ext cx="9144000" cy="18288"/>
          </a:xfrm>
          <a:prstGeom prst="rect">
            <a:avLst/>
          </a:prstGeom>
          <a:solidFill>
            <a:srgbClr val="E8ECF5"/>
          </a:solidFill>
          <a:ln w="12700">
            <a:solidFill>
              <a:srgbClr val="E8EC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365760" y="105156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B4EC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Core Budgeting Principles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365760" y="1463040"/>
            <a:ext cx="502920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 revenue and grant expenditures must be budgeted together — they mirror each other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Depending on the size of your program, avoid appropriating grant funds in the general fund; use separate grant funds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Budget amendments should reflect actual award amounts, not estimates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Multi-year grants require multi-year budget perspective — plan for carryforward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Finance must coordinate with program staff during budget preparation to capture all grant activity</a:t>
            </a: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2340"/>
                </a:solidFill>
                <a:latin typeface="Trebuchet MS" pitchFamily="34" charset="0"/>
              </a:rPr>
              <a:t>Grants that come in after the budget is set may trigger a budget amendment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5669280" y="1051560"/>
            <a:ext cx="3108960" cy="3383280"/>
          </a:xfrm>
          <a:prstGeom prst="rect">
            <a:avLst/>
          </a:prstGeom>
          <a:solidFill>
            <a:srgbClr val="1B2B6B"/>
          </a:solidFill>
          <a:ln w="12700">
            <a:solidFill>
              <a:srgbClr val="1B2B6B"/>
            </a:solidFill>
            <a:prstDash val="solid"/>
          </a:ln>
          <a:effectLst>
            <a:outerShdw blurRad="1016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5669280" y="1051560"/>
            <a:ext cx="3108960" cy="411480"/>
          </a:xfrm>
          <a:prstGeom prst="rect">
            <a:avLst/>
          </a:prstGeom>
          <a:solidFill>
            <a:srgbClr val="00AECD"/>
          </a:solidFill>
          <a:ln w="12700">
            <a:solidFill>
              <a:srgbClr val="00AE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5669280" y="105156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2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CONCEPT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5669280" y="1600200"/>
            <a:ext cx="31089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 revenue</a:t>
            </a:r>
            <a:endParaRPr lang="en-US" sz="2400" dirty="0"/>
          </a:p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=</a:t>
            </a:r>
            <a:endParaRPr lang="en-US" sz="2400" dirty="0"/>
          </a:p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 expenses</a:t>
            </a:r>
            <a:endParaRPr lang="en-US" sz="2400" dirty="0"/>
          </a:p>
        </p:txBody>
      </p:sp>
      <p:sp>
        <p:nvSpPr>
          <p:cNvPr id="15" name="Text 12"/>
          <p:cNvSpPr/>
          <p:nvPr/>
        </p:nvSpPr>
        <p:spPr>
          <a:xfrm>
            <a:off x="5760720" y="2880360"/>
            <a:ext cx="2926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E8ECF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Grants should never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E8ECF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create a net surplus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E8ECF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or deficit in the fund.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nt_management_playbook" id="{C02BF884-5345-4543-9DBB-42C19F75BC73}" vid="{D5759579-47B5-4998-949E-269128B2B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13722</TotalTime>
  <Words>1569</Words>
  <Application>Microsoft Office PowerPoint</Application>
  <PresentationFormat>On-screen Show (16:9)</PresentationFormat>
  <Paragraphs>295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Consolas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Grant Management Best Practices: A Playbook for Success</dc:title>
  <dc:subject>PptxGenJS Presentation</dc:subject>
  <dc:creator>High Valley Transit</dc:creator>
  <cp:lastModifiedBy>Jolena Ashman</cp:lastModifiedBy>
  <cp:revision>10</cp:revision>
  <dcterms:created xsi:type="dcterms:W3CDTF">2026-03-13T15:45:26Z</dcterms:created>
  <dcterms:modified xsi:type="dcterms:W3CDTF">2026-04-01T16:50:33Z</dcterms:modified>
</cp:coreProperties>
</file>