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9" r:id="rId1"/>
  </p:sldMasterIdLst>
  <p:notesMasterIdLst>
    <p:notesMasterId r:id="rId48"/>
  </p:notesMasterIdLst>
  <p:sldIdLst>
    <p:sldId id="306" r:id="rId2"/>
    <p:sldId id="502" r:id="rId3"/>
    <p:sldId id="307" r:id="rId4"/>
    <p:sldId id="472" r:id="rId5"/>
    <p:sldId id="479" r:id="rId6"/>
    <p:sldId id="473" r:id="rId7"/>
    <p:sldId id="480" r:id="rId8"/>
    <p:sldId id="481" r:id="rId9"/>
    <p:sldId id="490" r:id="rId10"/>
    <p:sldId id="491" r:id="rId11"/>
    <p:sldId id="503" r:id="rId12"/>
    <p:sldId id="314" r:id="rId13"/>
    <p:sldId id="492" r:id="rId14"/>
    <p:sldId id="501" r:id="rId15"/>
    <p:sldId id="493" r:id="rId16"/>
    <p:sldId id="497" r:id="rId17"/>
    <p:sldId id="494" r:id="rId18"/>
    <p:sldId id="475" r:id="rId19"/>
    <p:sldId id="311" r:id="rId20"/>
    <p:sldId id="265" r:id="rId21"/>
    <p:sldId id="488" r:id="rId22"/>
    <p:sldId id="489" r:id="rId23"/>
    <p:sldId id="505" r:id="rId24"/>
    <p:sldId id="312" r:id="rId25"/>
    <p:sldId id="482" r:id="rId26"/>
    <p:sldId id="499" r:id="rId27"/>
    <p:sldId id="500" r:id="rId28"/>
    <p:sldId id="495" r:id="rId29"/>
    <p:sldId id="498" r:id="rId30"/>
    <p:sldId id="478" r:id="rId31"/>
    <p:sldId id="485" r:id="rId32"/>
    <p:sldId id="487" r:id="rId33"/>
    <p:sldId id="486" r:id="rId34"/>
    <p:sldId id="315" r:id="rId35"/>
    <p:sldId id="504" r:id="rId36"/>
    <p:sldId id="483" r:id="rId37"/>
    <p:sldId id="484" r:id="rId38"/>
    <p:sldId id="450" r:id="rId39"/>
    <p:sldId id="451" r:id="rId40"/>
    <p:sldId id="452" r:id="rId41"/>
    <p:sldId id="453" r:id="rId42"/>
    <p:sldId id="455" r:id="rId43"/>
    <p:sldId id="456" r:id="rId44"/>
    <p:sldId id="457" r:id="rId45"/>
    <p:sldId id="313" r:id="rId46"/>
    <p:sldId id="506" r:id="rId47"/>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C3F106-668F-9673-8B3A-7EE85E47AF30}" name="Meg Ryan" initials="MR" userId="5f1610ff1725be79" providerId="Windows Live"/>
  <p188:author id="{7101A71F-3F1D-A0B2-9765-3270F8035DA2}" name="Meg Ryan" initials="MR" userId="S::mryan@ulct.org::c530f6ee-1574-4ff9-9db4-9c2d24b62405" providerId="AD"/>
  <p188:author id="{0837BB29-3EAB-347C-F865-B04AF6027FA3}" name="Guest User" initials="GU" userId="S::urn:spo:anon#4acf9a1a4fae81b5c34d0aaa5088d1f674b36c2ffa41867c37e00c657a044afd::" providerId="AD"/>
  <p188:author id="{56B97853-3864-16B5-CC81-703938040977}" name="Cameron Diehl" initials="CD" userId="S::cdiehl@ulct.org::337f1629-2a14-4ec4-a167-43ff90ba1aa5" providerId="AD"/>
  <p188:author id="{95582667-6102-27E7-ED8E-01A166EB4B6B}" name="Guest User" initials="GU" userId="Guest User" providerId="Windows Live"/>
  <p188:author id="{F8EB4C6F-C8BD-F81E-05B7-54F6129F38D2}" name="Liam Thrailkill" initials="" userId="S::lthrailkill@ulct.org::dbe503be-bbf2-409b-97d4-f4cc53bfda26" providerId="AD"/>
  <p188:author id="{483607AC-F184-E21A-844A-B2C62456C5CA}" name="Jared Tingey" initials="JT" userId="f2ee63b87207387d" providerId="Windows Live"/>
  <p188:author id="{D486CAB2-4C3D-3D8A-62E7-3576EAD90BFB}" name="Jared Tingey" initials="" userId="S::jtingey@ulct.org::dde8abbb-752f-4dd4-a631-1e698be0ce54" providerId="AD"/>
  <p188:author id="{928789B8-C00A-3B18-122F-04DBA34C64A2}" name="Cassidy Hansen" initials="CH" userId="S::chansen@ulct.org::32a393bd-085c-4ff8-8d8c-5ebc141d7271" providerId="AD"/>
  <p188:author id="{3E40A9F4-D327-99BE-DC2D-BF935AF96B61}" name="Karson Eilers" initials="" userId="S::keilers@ulct.org::f18ef779-ca42-41c1-9131-48913f0ace0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A87"/>
    <a:srgbClr val="033C5A"/>
    <a:srgbClr val="F6941D"/>
    <a:srgbClr val="24303F"/>
    <a:srgbClr val="4E02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16E941-ED28-4451-A882-4B5E0D054468}" v="104" dt="2025-04-01T05:39:04.61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508" autoAdjust="0"/>
  </p:normalViewPr>
  <p:slideViewPr>
    <p:cSldViewPr snapToGrid="0">
      <p:cViewPr varScale="1">
        <p:scale>
          <a:sx n="77" d="100"/>
          <a:sy n="77" d="100"/>
        </p:scale>
        <p:origin x="883" y="53"/>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son Eilers" userId="f18ef779-ca42-41c1-9131-48913f0ace0c" providerId="ADAL" clId="{C016E941-ED28-4451-A882-4B5E0D054468}"/>
    <pc:docChg chg="undo custSel addSld delSld modSld sldOrd">
      <pc:chgData name="Karson Eilers" userId="f18ef779-ca42-41c1-9131-48913f0ace0c" providerId="ADAL" clId="{C016E941-ED28-4451-A882-4B5E0D054468}" dt="2025-04-01T13:43:07.105" v="19294" actId="14100"/>
      <pc:docMkLst>
        <pc:docMk/>
      </pc:docMkLst>
      <pc:sldChg chg="add">
        <pc:chgData name="Karson Eilers" userId="f18ef779-ca42-41c1-9131-48913f0ace0c" providerId="ADAL" clId="{C016E941-ED28-4451-A882-4B5E0D054468}" dt="2025-04-01T05:39:04.605" v="19045"/>
        <pc:sldMkLst>
          <pc:docMk/>
          <pc:sldMk cId="0" sldId="265"/>
        </pc:sldMkLst>
      </pc:sldChg>
      <pc:sldChg chg="del">
        <pc:chgData name="Karson Eilers" userId="f18ef779-ca42-41c1-9131-48913f0ace0c" providerId="ADAL" clId="{C016E941-ED28-4451-A882-4B5E0D054468}" dt="2025-03-26T19:19:05.594" v="378" actId="47"/>
        <pc:sldMkLst>
          <pc:docMk/>
          <pc:sldMk cId="3724802707" sldId="274"/>
        </pc:sldMkLst>
      </pc:sldChg>
      <pc:sldChg chg="modSp mod">
        <pc:chgData name="Karson Eilers" userId="f18ef779-ca42-41c1-9131-48913f0ace0c" providerId="ADAL" clId="{C016E941-ED28-4451-A882-4B5E0D054468}" dt="2025-03-26T16:33:30.927" v="49" actId="313"/>
        <pc:sldMkLst>
          <pc:docMk/>
          <pc:sldMk cId="758056400" sldId="306"/>
        </pc:sldMkLst>
        <pc:spChg chg="mod">
          <ac:chgData name="Karson Eilers" userId="f18ef779-ca42-41c1-9131-48913f0ace0c" providerId="ADAL" clId="{C016E941-ED28-4451-A882-4B5E0D054468}" dt="2025-03-26T16:33:30.927" v="49" actId="313"/>
          <ac:spMkLst>
            <pc:docMk/>
            <pc:sldMk cId="758056400" sldId="306"/>
            <ac:spMk id="2" creationId="{96D4FC09-3BFF-E0E0-7457-28E4A904612E}"/>
          </ac:spMkLst>
        </pc:spChg>
        <pc:spChg chg="mod">
          <ac:chgData name="Karson Eilers" userId="f18ef779-ca42-41c1-9131-48913f0ace0c" providerId="ADAL" clId="{C016E941-ED28-4451-A882-4B5E0D054468}" dt="2025-03-26T16:33:13.639" v="1" actId="1076"/>
          <ac:spMkLst>
            <pc:docMk/>
            <pc:sldMk cId="758056400" sldId="306"/>
            <ac:spMk id="16" creationId="{BA6DB5B9-57AB-9A88-FBDF-85C1DF869363}"/>
          </ac:spMkLst>
        </pc:spChg>
      </pc:sldChg>
      <pc:sldChg chg="modSp mod modCm">
        <pc:chgData name="Karson Eilers" userId="f18ef779-ca42-41c1-9131-48913f0ace0c" providerId="ADAL" clId="{C016E941-ED28-4451-A882-4B5E0D054468}" dt="2025-03-26T19:04:52.037" v="84" actId="20577"/>
        <pc:sldMkLst>
          <pc:docMk/>
          <pc:sldMk cId="1008933629" sldId="307"/>
        </pc:sldMkLst>
        <pc:spChg chg="mod">
          <ac:chgData name="Karson Eilers" userId="f18ef779-ca42-41c1-9131-48913f0ace0c" providerId="ADAL" clId="{C016E941-ED28-4451-A882-4B5E0D054468}" dt="2025-03-26T19:04:52.037" v="84" actId="20577"/>
          <ac:spMkLst>
            <pc:docMk/>
            <pc:sldMk cId="1008933629" sldId="307"/>
            <ac:spMk id="2" creationId="{00000000-0000-0000-0000-000000000000}"/>
          </ac:spMkLst>
        </pc:spChg>
        <pc:extLst>
          <p:ext xmlns:p="http://schemas.openxmlformats.org/presentationml/2006/main" uri="{D6D511B9-2390-475A-947B-AFAB55BFBCF1}">
            <pc226:cmChg xmlns:pc226="http://schemas.microsoft.com/office/powerpoint/2022/06/main/command" chg="mod">
              <pc226:chgData name="Karson Eilers" userId="f18ef779-ca42-41c1-9131-48913f0ace0c" providerId="ADAL" clId="{C016E941-ED28-4451-A882-4B5E0D054468}" dt="2025-03-26T19:04:52.037" v="84" actId="20577"/>
              <pc2:cmMkLst xmlns:pc2="http://schemas.microsoft.com/office/powerpoint/2019/9/main/command">
                <pc:docMk/>
                <pc:sldMk cId="1008933629" sldId="307"/>
                <pc2:cmMk id="{65171982-F958-4F33-8C64-1EEFA18DE7DB}"/>
              </pc2:cmMkLst>
            </pc226:cmChg>
          </p:ext>
        </pc:extLst>
      </pc:sldChg>
      <pc:sldChg chg="del">
        <pc:chgData name="Karson Eilers" userId="f18ef779-ca42-41c1-9131-48913f0ace0c" providerId="ADAL" clId="{C016E941-ED28-4451-A882-4B5E0D054468}" dt="2025-03-26T19:19:05.594" v="378" actId="47"/>
        <pc:sldMkLst>
          <pc:docMk/>
          <pc:sldMk cId="27408179" sldId="308"/>
        </pc:sldMkLst>
      </pc:sldChg>
      <pc:sldChg chg="modSp add del mod ord">
        <pc:chgData name="Karson Eilers" userId="f18ef779-ca42-41c1-9131-48913f0ace0c" providerId="ADAL" clId="{C016E941-ED28-4451-A882-4B5E0D054468}" dt="2025-03-26T19:19:03.557" v="377" actId="47"/>
        <pc:sldMkLst>
          <pc:docMk/>
          <pc:sldMk cId="2146106574" sldId="309"/>
        </pc:sldMkLst>
      </pc:sldChg>
      <pc:sldChg chg="add del">
        <pc:chgData name="Karson Eilers" userId="f18ef779-ca42-41c1-9131-48913f0ace0c" providerId="ADAL" clId="{C016E941-ED28-4451-A882-4B5E0D054468}" dt="2025-03-26T19:08:53.194" v="182" actId="47"/>
        <pc:sldMkLst>
          <pc:docMk/>
          <pc:sldMk cId="2842089538" sldId="310"/>
        </pc:sldMkLst>
      </pc:sldChg>
      <pc:sldChg chg="modSp add mod modCm">
        <pc:chgData name="Karson Eilers" userId="f18ef779-ca42-41c1-9131-48913f0ace0c" providerId="ADAL" clId="{C016E941-ED28-4451-A882-4B5E0D054468}" dt="2025-03-26T19:07:35.232" v="112" actId="20577"/>
        <pc:sldMkLst>
          <pc:docMk/>
          <pc:sldMk cId="45059114" sldId="311"/>
        </pc:sldMkLst>
        <pc:spChg chg="mod">
          <ac:chgData name="Karson Eilers" userId="f18ef779-ca42-41c1-9131-48913f0ace0c" providerId="ADAL" clId="{C016E941-ED28-4451-A882-4B5E0D054468}" dt="2025-03-26T19:07:35.232" v="112" actId="20577"/>
          <ac:spMkLst>
            <pc:docMk/>
            <pc:sldMk cId="45059114" sldId="311"/>
            <ac:spMk id="2" creationId="{93EBDF57-D5A0-BDAC-75CD-DB81E6E2F879}"/>
          </ac:spMkLst>
        </pc:spChg>
        <pc:extLst>
          <p:ext xmlns:p="http://schemas.openxmlformats.org/presentationml/2006/main" uri="{D6D511B9-2390-475A-947B-AFAB55BFBCF1}">
            <pc226:cmChg xmlns:pc226="http://schemas.microsoft.com/office/powerpoint/2022/06/main/command" chg="mod">
              <pc226:chgData name="Karson Eilers" userId="f18ef779-ca42-41c1-9131-48913f0ace0c" providerId="ADAL" clId="{C016E941-ED28-4451-A882-4B5E0D054468}" dt="2025-03-26T19:07:35.232" v="112" actId="20577"/>
              <pc2:cmMkLst xmlns:pc2="http://schemas.microsoft.com/office/powerpoint/2019/9/main/command">
                <pc:docMk/>
                <pc:sldMk cId="45059114" sldId="311"/>
                <pc2:cmMk id="{4C307966-2A85-40D4-B4C3-D6D578B856C7}"/>
              </pc2:cmMkLst>
            </pc226:cmChg>
          </p:ext>
        </pc:extLst>
      </pc:sldChg>
      <pc:sldChg chg="modSp add mod modCm">
        <pc:chgData name="Karson Eilers" userId="f18ef779-ca42-41c1-9131-48913f0ace0c" providerId="ADAL" clId="{C016E941-ED28-4451-A882-4B5E0D054468}" dt="2025-03-26T19:07:46.146" v="134" actId="20577"/>
        <pc:sldMkLst>
          <pc:docMk/>
          <pc:sldMk cId="802140318" sldId="312"/>
        </pc:sldMkLst>
        <pc:spChg chg="mod">
          <ac:chgData name="Karson Eilers" userId="f18ef779-ca42-41c1-9131-48913f0ace0c" providerId="ADAL" clId="{C016E941-ED28-4451-A882-4B5E0D054468}" dt="2025-03-26T19:07:46.146" v="134" actId="20577"/>
          <ac:spMkLst>
            <pc:docMk/>
            <pc:sldMk cId="802140318" sldId="312"/>
            <ac:spMk id="2" creationId="{06FF4FF8-FE57-6234-A98D-B5E5AF139EA3}"/>
          </ac:spMkLst>
        </pc:spChg>
        <pc:extLst>
          <p:ext xmlns:p="http://schemas.openxmlformats.org/presentationml/2006/main" uri="{D6D511B9-2390-475A-947B-AFAB55BFBCF1}">
            <pc226:cmChg xmlns:pc226="http://schemas.microsoft.com/office/powerpoint/2022/06/main/command" chg="mod">
              <pc226:chgData name="Karson Eilers" userId="f18ef779-ca42-41c1-9131-48913f0ace0c" providerId="ADAL" clId="{C016E941-ED28-4451-A882-4B5E0D054468}" dt="2025-03-26T19:07:46.146" v="134" actId="20577"/>
              <pc2:cmMkLst xmlns:pc2="http://schemas.microsoft.com/office/powerpoint/2019/9/main/command">
                <pc:docMk/>
                <pc:sldMk cId="802140318" sldId="312"/>
                <pc2:cmMk id="{98BF8C65-A832-4DEB-AF23-EC105BCB8B1F}"/>
              </pc2:cmMkLst>
            </pc226:cmChg>
          </p:ext>
        </pc:extLst>
      </pc:sldChg>
      <pc:sldChg chg="modSp add mod ord modCm">
        <pc:chgData name="Karson Eilers" userId="f18ef779-ca42-41c1-9131-48913f0ace0c" providerId="ADAL" clId="{C016E941-ED28-4451-A882-4B5E0D054468}" dt="2025-03-31T20:38:19.239" v="1877"/>
        <pc:sldMkLst>
          <pc:docMk/>
          <pc:sldMk cId="1728444787" sldId="313"/>
        </pc:sldMkLst>
        <pc:spChg chg="mod">
          <ac:chgData name="Karson Eilers" userId="f18ef779-ca42-41c1-9131-48913f0ace0c" providerId="ADAL" clId="{C016E941-ED28-4451-A882-4B5E0D054468}" dt="2025-03-26T19:08:06.046" v="175" actId="20577"/>
          <ac:spMkLst>
            <pc:docMk/>
            <pc:sldMk cId="1728444787" sldId="313"/>
            <ac:spMk id="2" creationId="{1671A64B-C8E6-1789-B5DB-87D48CCB06F5}"/>
          </ac:spMkLst>
        </pc:spChg>
        <pc:extLst>
          <p:ext xmlns:p="http://schemas.openxmlformats.org/presentationml/2006/main" uri="{D6D511B9-2390-475A-947B-AFAB55BFBCF1}">
            <pc226:cmChg xmlns:pc226="http://schemas.microsoft.com/office/powerpoint/2022/06/main/command" chg="mod">
              <pc226:chgData name="Karson Eilers" userId="f18ef779-ca42-41c1-9131-48913f0ace0c" providerId="ADAL" clId="{C016E941-ED28-4451-A882-4B5E0D054468}" dt="2025-03-26T19:08:06.046" v="175" actId="20577"/>
              <pc2:cmMkLst xmlns:pc2="http://schemas.microsoft.com/office/powerpoint/2019/9/main/command">
                <pc:docMk/>
                <pc:sldMk cId="1728444787" sldId="313"/>
                <pc2:cmMk id="{5E430976-22AD-414C-BA99-60860B548C8D}"/>
              </pc2:cmMkLst>
            </pc226:cmChg>
          </p:ext>
        </pc:extLst>
      </pc:sldChg>
      <pc:sldChg chg="modSp add mod modCm">
        <pc:chgData name="Karson Eilers" userId="f18ef779-ca42-41c1-9131-48913f0ace0c" providerId="ADAL" clId="{C016E941-ED28-4451-A882-4B5E0D054468}" dt="2025-03-26T19:08:48.132" v="181" actId="20577"/>
        <pc:sldMkLst>
          <pc:docMk/>
          <pc:sldMk cId="3521772002" sldId="314"/>
        </pc:sldMkLst>
        <pc:spChg chg="mod">
          <ac:chgData name="Karson Eilers" userId="f18ef779-ca42-41c1-9131-48913f0ace0c" providerId="ADAL" clId="{C016E941-ED28-4451-A882-4B5E0D054468}" dt="2025-03-26T19:08:48.132" v="181" actId="20577"/>
          <ac:spMkLst>
            <pc:docMk/>
            <pc:sldMk cId="3521772002" sldId="314"/>
            <ac:spMk id="2" creationId="{00571510-7C57-F1E6-4777-CDD176C7E2C6}"/>
          </ac:spMkLst>
        </pc:spChg>
        <pc:extLst>
          <p:ext xmlns:p="http://schemas.openxmlformats.org/presentationml/2006/main" uri="{D6D511B9-2390-475A-947B-AFAB55BFBCF1}">
            <pc226:cmChg xmlns:pc226="http://schemas.microsoft.com/office/powerpoint/2022/06/main/command" chg="mod">
              <pc226:chgData name="Karson Eilers" userId="f18ef779-ca42-41c1-9131-48913f0ace0c" providerId="ADAL" clId="{C016E941-ED28-4451-A882-4B5E0D054468}" dt="2025-03-26T19:08:48.132" v="181" actId="20577"/>
              <pc2:cmMkLst xmlns:pc2="http://schemas.microsoft.com/office/powerpoint/2019/9/main/command">
                <pc:docMk/>
                <pc:sldMk cId="3521772002" sldId="314"/>
                <pc2:cmMk id="{18077B3D-65E4-47E3-8DAE-52DB3CCA02AF}"/>
              </pc2:cmMkLst>
            </pc226:cmChg>
          </p:ext>
        </pc:extLst>
      </pc:sldChg>
      <pc:sldChg chg="modSp add mod modCm">
        <pc:chgData name="Karson Eilers" userId="f18ef779-ca42-41c1-9131-48913f0ace0c" providerId="ADAL" clId="{C016E941-ED28-4451-A882-4B5E0D054468}" dt="2025-03-31T21:10:35.284" v="2383" actId="20577"/>
        <pc:sldMkLst>
          <pc:docMk/>
          <pc:sldMk cId="1030285004" sldId="315"/>
        </pc:sldMkLst>
        <pc:spChg chg="mod">
          <ac:chgData name="Karson Eilers" userId="f18ef779-ca42-41c1-9131-48913f0ace0c" providerId="ADAL" clId="{C016E941-ED28-4451-A882-4B5E0D054468}" dt="2025-03-31T21:10:35.284" v="2383" actId="20577"/>
          <ac:spMkLst>
            <pc:docMk/>
            <pc:sldMk cId="1030285004" sldId="315"/>
            <ac:spMk id="2" creationId="{292EB762-3C9D-F690-5801-1B1091DECB15}"/>
          </ac:spMkLst>
        </pc:spChg>
        <pc:extLst>
          <p:ext xmlns:p="http://schemas.openxmlformats.org/presentationml/2006/main" uri="{D6D511B9-2390-475A-947B-AFAB55BFBCF1}">
            <pc226:cmChg xmlns:pc226="http://schemas.microsoft.com/office/powerpoint/2022/06/main/command" chg="mod">
              <pc226:chgData name="Karson Eilers" userId="f18ef779-ca42-41c1-9131-48913f0ace0c" providerId="ADAL" clId="{C016E941-ED28-4451-A882-4B5E0D054468}" dt="2025-03-26T19:14:11.132" v="210" actId="20577"/>
              <pc2:cmMkLst xmlns:pc2="http://schemas.microsoft.com/office/powerpoint/2019/9/main/command">
                <pc:docMk/>
                <pc:sldMk cId="1030285004" sldId="315"/>
                <pc2:cmMk id="{007C55AF-ABE7-4EB1-8218-497FBBB053DE}"/>
              </pc2:cmMkLst>
            </pc226:cmChg>
          </p:ext>
        </pc:extLst>
      </pc:sldChg>
      <pc:sldChg chg="modSp add del mod">
        <pc:chgData name="Karson Eilers" userId="f18ef779-ca42-41c1-9131-48913f0ace0c" providerId="ADAL" clId="{C016E941-ED28-4451-A882-4B5E0D054468}" dt="2025-03-26T19:21:01.243" v="389" actId="47"/>
        <pc:sldMkLst>
          <pc:docMk/>
          <pc:sldMk cId="1948649025" sldId="449"/>
        </pc:sldMkLst>
      </pc:sldChg>
      <pc:sldChg chg="addSp delSp modSp add mod">
        <pc:chgData name="Karson Eilers" userId="f18ef779-ca42-41c1-9131-48913f0ace0c" providerId="ADAL" clId="{C016E941-ED28-4451-A882-4B5E0D054468}" dt="2025-04-01T05:19:09.259" v="16405" actId="20577"/>
        <pc:sldMkLst>
          <pc:docMk/>
          <pc:sldMk cId="3674926676" sldId="450"/>
        </pc:sldMkLst>
        <pc:spChg chg="mod">
          <ac:chgData name="Karson Eilers" userId="f18ef779-ca42-41c1-9131-48913f0ace0c" providerId="ADAL" clId="{C016E941-ED28-4451-A882-4B5E0D054468}" dt="2025-03-26T19:21:12.491" v="390" actId="207"/>
          <ac:spMkLst>
            <pc:docMk/>
            <pc:sldMk cId="3674926676" sldId="450"/>
            <ac:spMk id="2" creationId="{0D40F66F-82EC-910C-1E80-D8A09F806F16}"/>
          </ac:spMkLst>
        </pc:spChg>
        <pc:spChg chg="add mod">
          <ac:chgData name="Karson Eilers" userId="f18ef779-ca42-41c1-9131-48913f0ace0c" providerId="ADAL" clId="{C016E941-ED28-4451-A882-4B5E0D054468}" dt="2025-03-31T21:14:10.125" v="2491" actId="27636"/>
          <ac:spMkLst>
            <pc:docMk/>
            <pc:sldMk cId="3674926676" sldId="450"/>
            <ac:spMk id="3" creationId="{297E8AFC-CBFE-CF3A-5E17-9133EF5B5914}"/>
          </ac:spMkLst>
        </pc:spChg>
        <pc:spChg chg="del">
          <ac:chgData name="Karson Eilers" userId="f18ef779-ca42-41c1-9131-48913f0ace0c" providerId="ADAL" clId="{C016E941-ED28-4451-A882-4B5E0D054468}" dt="2025-03-31T21:11:54.606" v="2436" actId="478"/>
          <ac:spMkLst>
            <pc:docMk/>
            <pc:sldMk cId="3674926676" sldId="450"/>
            <ac:spMk id="5" creationId="{7FB8B965-45F7-A175-2BB3-ACF1B7E8297E}"/>
          </ac:spMkLst>
        </pc:spChg>
        <pc:spChg chg="del">
          <ac:chgData name="Karson Eilers" userId="f18ef779-ca42-41c1-9131-48913f0ace0c" providerId="ADAL" clId="{C016E941-ED28-4451-A882-4B5E0D054468}" dt="2025-03-31T21:11:54.606" v="2436" actId="478"/>
          <ac:spMkLst>
            <pc:docMk/>
            <pc:sldMk cId="3674926676" sldId="450"/>
            <ac:spMk id="6" creationId="{5C8F7ABF-5F62-B40F-F1A4-5C850583B0D6}"/>
          </ac:spMkLst>
        </pc:spChg>
        <pc:spChg chg="add mod">
          <ac:chgData name="Karson Eilers" userId="f18ef779-ca42-41c1-9131-48913f0ace0c" providerId="ADAL" clId="{C016E941-ED28-4451-A882-4B5E0D054468}" dt="2025-03-31T21:14:56.727" v="2508" actId="207"/>
          <ac:spMkLst>
            <pc:docMk/>
            <pc:sldMk cId="3674926676" sldId="450"/>
            <ac:spMk id="7" creationId="{19BA5635-2F41-4783-E7B7-A62BFC0AB272}"/>
          </ac:spMkLst>
        </pc:spChg>
        <pc:spChg chg="mod">
          <ac:chgData name="Karson Eilers" userId="f18ef779-ca42-41c1-9131-48913f0ace0c" providerId="ADAL" clId="{C016E941-ED28-4451-A882-4B5E0D054468}" dt="2025-04-01T05:19:09.259" v="16405" actId="20577"/>
          <ac:spMkLst>
            <pc:docMk/>
            <pc:sldMk cId="3674926676" sldId="450"/>
            <ac:spMk id="8" creationId="{66427F49-9FB9-5624-D586-E0F1FDD41CF8}"/>
          </ac:spMkLst>
        </pc:spChg>
      </pc:sldChg>
      <pc:sldChg chg="addSp delSp modSp add mod">
        <pc:chgData name="Karson Eilers" userId="f18ef779-ca42-41c1-9131-48913f0ace0c" providerId="ADAL" clId="{C016E941-ED28-4451-A882-4B5E0D054468}" dt="2025-04-01T05:19:12.550" v="16406" actId="20577"/>
        <pc:sldMkLst>
          <pc:docMk/>
          <pc:sldMk cId="3584039135" sldId="451"/>
        </pc:sldMkLst>
        <pc:spChg chg="mod">
          <ac:chgData name="Karson Eilers" userId="f18ef779-ca42-41c1-9131-48913f0ace0c" providerId="ADAL" clId="{C016E941-ED28-4451-A882-4B5E0D054468}" dt="2025-03-26T19:21:15.571" v="391" actId="207"/>
          <ac:spMkLst>
            <pc:docMk/>
            <pc:sldMk cId="3584039135" sldId="451"/>
            <ac:spMk id="2" creationId="{ADEB4A3C-A5BF-1822-10D7-3367DA0FDBC3}"/>
          </ac:spMkLst>
        </pc:spChg>
        <pc:spChg chg="add mod">
          <ac:chgData name="Karson Eilers" userId="f18ef779-ca42-41c1-9131-48913f0ace0c" providerId="ADAL" clId="{C016E941-ED28-4451-A882-4B5E0D054468}" dt="2025-03-31T21:14:04.557" v="2489" actId="27636"/>
          <ac:spMkLst>
            <pc:docMk/>
            <pc:sldMk cId="3584039135" sldId="451"/>
            <ac:spMk id="3" creationId="{6B00B1EB-289C-BFCC-7BAC-5F287E7E88CF}"/>
          </ac:spMkLst>
        </pc:spChg>
        <pc:spChg chg="del">
          <ac:chgData name="Karson Eilers" userId="f18ef779-ca42-41c1-9131-48913f0ace0c" providerId="ADAL" clId="{C016E941-ED28-4451-A882-4B5E0D054468}" dt="2025-03-31T21:12:03.344" v="2437" actId="478"/>
          <ac:spMkLst>
            <pc:docMk/>
            <pc:sldMk cId="3584039135" sldId="451"/>
            <ac:spMk id="5" creationId="{96C8323E-AFBD-8E8F-0107-B3861716CD83}"/>
          </ac:spMkLst>
        </pc:spChg>
        <pc:spChg chg="del">
          <ac:chgData name="Karson Eilers" userId="f18ef779-ca42-41c1-9131-48913f0ace0c" providerId="ADAL" clId="{C016E941-ED28-4451-A882-4B5E0D054468}" dt="2025-03-31T21:12:03.344" v="2437" actId="478"/>
          <ac:spMkLst>
            <pc:docMk/>
            <pc:sldMk cId="3584039135" sldId="451"/>
            <ac:spMk id="6" creationId="{F6DFD9C6-21CD-C16A-5DB8-62064052D0AD}"/>
          </ac:spMkLst>
        </pc:spChg>
        <pc:spChg chg="add mod">
          <ac:chgData name="Karson Eilers" userId="f18ef779-ca42-41c1-9131-48913f0ace0c" providerId="ADAL" clId="{C016E941-ED28-4451-A882-4B5E0D054468}" dt="2025-03-31T21:14:59.519" v="2509" actId="207"/>
          <ac:spMkLst>
            <pc:docMk/>
            <pc:sldMk cId="3584039135" sldId="451"/>
            <ac:spMk id="7" creationId="{1F26115E-749D-D41C-90FF-4E3CB8EDE06C}"/>
          </ac:spMkLst>
        </pc:spChg>
        <pc:spChg chg="mod">
          <ac:chgData name="Karson Eilers" userId="f18ef779-ca42-41c1-9131-48913f0ace0c" providerId="ADAL" clId="{C016E941-ED28-4451-A882-4B5E0D054468}" dt="2025-04-01T05:19:12.550" v="16406" actId="20577"/>
          <ac:spMkLst>
            <pc:docMk/>
            <pc:sldMk cId="3584039135" sldId="451"/>
            <ac:spMk id="8" creationId="{39D8D5A7-771D-760E-3BF9-77AC37E6112D}"/>
          </ac:spMkLst>
        </pc:spChg>
      </pc:sldChg>
      <pc:sldChg chg="addSp delSp modSp add mod">
        <pc:chgData name="Karson Eilers" userId="f18ef779-ca42-41c1-9131-48913f0ace0c" providerId="ADAL" clId="{C016E941-ED28-4451-A882-4B5E0D054468}" dt="2025-04-01T05:19:17.434" v="16407" actId="20577"/>
        <pc:sldMkLst>
          <pc:docMk/>
          <pc:sldMk cId="4041832246" sldId="452"/>
        </pc:sldMkLst>
        <pc:spChg chg="mod">
          <ac:chgData name="Karson Eilers" userId="f18ef779-ca42-41c1-9131-48913f0ace0c" providerId="ADAL" clId="{C016E941-ED28-4451-A882-4B5E0D054468}" dt="2025-03-26T19:21:18.808" v="392" actId="207"/>
          <ac:spMkLst>
            <pc:docMk/>
            <pc:sldMk cId="4041832246" sldId="452"/>
            <ac:spMk id="2" creationId="{B1AAF6BC-3F16-1D16-BB0B-81B8877BE25D}"/>
          </ac:spMkLst>
        </pc:spChg>
        <pc:spChg chg="add mod">
          <ac:chgData name="Karson Eilers" userId="f18ef779-ca42-41c1-9131-48913f0ace0c" providerId="ADAL" clId="{C016E941-ED28-4451-A882-4B5E0D054468}" dt="2025-03-31T21:13:54.244" v="2484" actId="404"/>
          <ac:spMkLst>
            <pc:docMk/>
            <pc:sldMk cId="4041832246" sldId="452"/>
            <ac:spMk id="3" creationId="{DF281D3E-5C24-9FD9-A465-B958B6C45408}"/>
          </ac:spMkLst>
        </pc:spChg>
        <pc:spChg chg="del">
          <ac:chgData name="Karson Eilers" userId="f18ef779-ca42-41c1-9131-48913f0ace0c" providerId="ADAL" clId="{C016E941-ED28-4451-A882-4B5E0D054468}" dt="2025-03-31T21:12:07.404" v="2438" actId="478"/>
          <ac:spMkLst>
            <pc:docMk/>
            <pc:sldMk cId="4041832246" sldId="452"/>
            <ac:spMk id="5" creationId="{C238F35A-B46D-020D-8EC3-594894333343}"/>
          </ac:spMkLst>
        </pc:spChg>
        <pc:spChg chg="del">
          <ac:chgData name="Karson Eilers" userId="f18ef779-ca42-41c1-9131-48913f0ace0c" providerId="ADAL" clId="{C016E941-ED28-4451-A882-4B5E0D054468}" dt="2025-03-31T21:12:07.404" v="2438" actId="478"/>
          <ac:spMkLst>
            <pc:docMk/>
            <pc:sldMk cId="4041832246" sldId="452"/>
            <ac:spMk id="6" creationId="{AE2E7290-D079-C548-BFAF-1713327B4288}"/>
          </ac:spMkLst>
        </pc:spChg>
        <pc:spChg chg="add mod">
          <ac:chgData name="Karson Eilers" userId="f18ef779-ca42-41c1-9131-48913f0ace0c" providerId="ADAL" clId="{C016E941-ED28-4451-A882-4B5E0D054468}" dt="2025-03-31T21:15:02.566" v="2510" actId="207"/>
          <ac:spMkLst>
            <pc:docMk/>
            <pc:sldMk cId="4041832246" sldId="452"/>
            <ac:spMk id="7" creationId="{1CED9DBE-5393-1720-100B-160AD1CAE36A}"/>
          </ac:spMkLst>
        </pc:spChg>
        <pc:spChg chg="mod">
          <ac:chgData name="Karson Eilers" userId="f18ef779-ca42-41c1-9131-48913f0ace0c" providerId="ADAL" clId="{C016E941-ED28-4451-A882-4B5E0D054468}" dt="2025-04-01T05:19:17.434" v="16407" actId="20577"/>
          <ac:spMkLst>
            <pc:docMk/>
            <pc:sldMk cId="4041832246" sldId="452"/>
            <ac:spMk id="8" creationId="{CEEBFF9E-5CAA-B45E-4572-97B3D3FFCA00}"/>
          </ac:spMkLst>
        </pc:spChg>
      </pc:sldChg>
      <pc:sldChg chg="addSp delSp modSp add mod">
        <pc:chgData name="Karson Eilers" userId="f18ef779-ca42-41c1-9131-48913f0ace0c" providerId="ADAL" clId="{C016E941-ED28-4451-A882-4B5E0D054468}" dt="2025-04-01T05:19:20.706" v="16408" actId="20577"/>
        <pc:sldMkLst>
          <pc:docMk/>
          <pc:sldMk cId="4110009876" sldId="453"/>
        </pc:sldMkLst>
        <pc:spChg chg="mod">
          <ac:chgData name="Karson Eilers" userId="f18ef779-ca42-41c1-9131-48913f0ace0c" providerId="ADAL" clId="{C016E941-ED28-4451-A882-4B5E0D054468}" dt="2025-03-26T19:21:23.145" v="393" actId="207"/>
          <ac:spMkLst>
            <pc:docMk/>
            <pc:sldMk cId="4110009876" sldId="453"/>
            <ac:spMk id="2" creationId="{6224594F-5878-4BE9-2317-61E4DD2BDF23}"/>
          </ac:spMkLst>
        </pc:spChg>
        <pc:spChg chg="add mod">
          <ac:chgData name="Karson Eilers" userId="f18ef779-ca42-41c1-9131-48913f0ace0c" providerId="ADAL" clId="{C016E941-ED28-4451-A882-4B5E0D054468}" dt="2025-03-31T21:12:55.061" v="2449"/>
          <ac:spMkLst>
            <pc:docMk/>
            <pc:sldMk cId="4110009876" sldId="453"/>
            <ac:spMk id="3" creationId="{D6E11044-AB04-0B42-8BF3-C4792314F680}"/>
          </ac:spMkLst>
        </pc:spChg>
        <pc:spChg chg="del">
          <ac:chgData name="Karson Eilers" userId="f18ef779-ca42-41c1-9131-48913f0ace0c" providerId="ADAL" clId="{C016E941-ED28-4451-A882-4B5E0D054468}" dt="2025-03-31T21:12:12.057" v="2439" actId="478"/>
          <ac:spMkLst>
            <pc:docMk/>
            <pc:sldMk cId="4110009876" sldId="453"/>
            <ac:spMk id="5" creationId="{7660E773-2755-0267-F1A8-444DBEFF331C}"/>
          </ac:spMkLst>
        </pc:spChg>
        <pc:spChg chg="del">
          <ac:chgData name="Karson Eilers" userId="f18ef779-ca42-41c1-9131-48913f0ace0c" providerId="ADAL" clId="{C016E941-ED28-4451-A882-4B5E0D054468}" dt="2025-03-31T21:12:12.057" v="2439" actId="478"/>
          <ac:spMkLst>
            <pc:docMk/>
            <pc:sldMk cId="4110009876" sldId="453"/>
            <ac:spMk id="6" creationId="{3B19A487-1E1C-52D4-9C76-C1517F4DF770}"/>
          </ac:spMkLst>
        </pc:spChg>
        <pc:spChg chg="add mod">
          <ac:chgData name="Karson Eilers" userId="f18ef779-ca42-41c1-9131-48913f0ace0c" providerId="ADAL" clId="{C016E941-ED28-4451-A882-4B5E0D054468}" dt="2025-03-31T21:15:06.292" v="2511" actId="207"/>
          <ac:spMkLst>
            <pc:docMk/>
            <pc:sldMk cId="4110009876" sldId="453"/>
            <ac:spMk id="7" creationId="{927F3C38-2101-7D09-B9C1-CFC5EEC385B2}"/>
          </ac:spMkLst>
        </pc:spChg>
        <pc:spChg chg="mod">
          <ac:chgData name="Karson Eilers" userId="f18ef779-ca42-41c1-9131-48913f0ace0c" providerId="ADAL" clId="{C016E941-ED28-4451-A882-4B5E0D054468}" dt="2025-04-01T05:19:20.706" v="16408" actId="20577"/>
          <ac:spMkLst>
            <pc:docMk/>
            <pc:sldMk cId="4110009876" sldId="453"/>
            <ac:spMk id="8" creationId="{A567BC52-9ABC-53A7-B1D7-7F3E7FF820F5}"/>
          </ac:spMkLst>
        </pc:spChg>
      </pc:sldChg>
      <pc:sldChg chg="addSp delSp modSp add mod">
        <pc:chgData name="Karson Eilers" userId="f18ef779-ca42-41c1-9131-48913f0ace0c" providerId="ADAL" clId="{C016E941-ED28-4451-A882-4B5E0D054468}" dt="2025-04-01T05:19:23.820" v="16409" actId="20577"/>
        <pc:sldMkLst>
          <pc:docMk/>
          <pc:sldMk cId="2997780688" sldId="455"/>
        </pc:sldMkLst>
        <pc:spChg chg="mod">
          <ac:chgData name="Karson Eilers" userId="f18ef779-ca42-41c1-9131-48913f0ace0c" providerId="ADAL" clId="{C016E941-ED28-4451-A882-4B5E0D054468}" dt="2025-03-26T19:21:26.174" v="394" actId="207"/>
          <ac:spMkLst>
            <pc:docMk/>
            <pc:sldMk cId="2997780688" sldId="455"/>
            <ac:spMk id="2" creationId="{C32FAB84-F8CC-7F67-BD4C-E8D9DC86026B}"/>
          </ac:spMkLst>
        </pc:spChg>
        <pc:spChg chg="add mod">
          <ac:chgData name="Karson Eilers" userId="f18ef779-ca42-41c1-9131-48913f0ace0c" providerId="ADAL" clId="{C016E941-ED28-4451-A882-4B5E0D054468}" dt="2025-03-31T21:13:46.496" v="2479" actId="255"/>
          <ac:spMkLst>
            <pc:docMk/>
            <pc:sldMk cId="2997780688" sldId="455"/>
            <ac:spMk id="3" creationId="{E4307A23-5028-E094-B1E9-CC9E9E040DEA}"/>
          </ac:spMkLst>
        </pc:spChg>
        <pc:spChg chg="del">
          <ac:chgData name="Karson Eilers" userId="f18ef779-ca42-41c1-9131-48913f0ace0c" providerId="ADAL" clId="{C016E941-ED28-4451-A882-4B5E0D054468}" dt="2025-03-31T21:12:17.237" v="2440" actId="478"/>
          <ac:spMkLst>
            <pc:docMk/>
            <pc:sldMk cId="2997780688" sldId="455"/>
            <ac:spMk id="5" creationId="{BD4D0410-896F-E1CC-EBED-0C50BA19E822}"/>
          </ac:spMkLst>
        </pc:spChg>
        <pc:spChg chg="del">
          <ac:chgData name="Karson Eilers" userId="f18ef779-ca42-41c1-9131-48913f0ace0c" providerId="ADAL" clId="{C016E941-ED28-4451-A882-4B5E0D054468}" dt="2025-03-31T21:12:17.237" v="2440" actId="478"/>
          <ac:spMkLst>
            <pc:docMk/>
            <pc:sldMk cId="2997780688" sldId="455"/>
            <ac:spMk id="6" creationId="{6AE5B757-C4E3-853A-690C-9A68C0F7CA8F}"/>
          </ac:spMkLst>
        </pc:spChg>
        <pc:spChg chg="add mod">
          <ac:chgData name="Karson Eilers" userId="f18ef779-ca42-41c1-9131-48913f0ace0c" providerId="ADAL" clId="{C016E941-ED28-4451-A882-4B5E0D054468}" dt="2025-03-31T21:15:09.485" v="2512" actId="207"/>
          <ac:spMkLst>
            <pc:docMk/>
            <pc:sldMk cId="2997780688" sldId="455"/>
            <ac:spMk id="7" creationId="{EB7CD34D-E722-0FD6-C99F-0DF045AF5D91}"/>
          </ac:spMkLst>
        </pc:spChg>
        <pc:spChg chg="mod">
          <ac:chgData name="Karson Eilers" userId="f18ef779-ca42-41c1-9131-48913f0ace0c" providerId="ADAL" clId="{C016E941-ED28-4451-A882-4B5E0D054468}" dt="2025-04-01T05:19:23.820" v="16409" actId="20577"/>
          <ac:spMkLst>
            <pc:docMk/>
            <pc:sldMk cId="2997780688" sldId="455"/>
            <ac:spMk id="8" creationId="{EF7251D9-EDD2-6B49-F000-A666464647B9}"/>
          </ac:spMkLst>
        </pc:spChg>
      </pc:sldChg>
      <pc:sldChg chg="addSp delSp modSp add mod">
        <pc:chgData name="Karson Eilers" userId="f18ef779-ca42-41c1-9131-48913f0ace0c" providerId="ADAL" clId="{C016E941-ED28-4451-A882-4B5E0D054468}" dt="2025-04-01T05:19:27.768" v="16410" actId="20577"/>
        <pc:sldMkLst>
          <pc:docMk/>
          <pc:sldMk cId="308128473" sldId="456"/>
        </pc:sldMkLst>
        <pc:spChg chg="mod">
          <ac:chgData name="Karson Eilers" userId="f18ef779-ca42-41c1-9131-48913f0ace0c" providerId="ADAL" clId="{C016E941-ED28-4451-A882-4B5E0D054468}" dt="2025-03-26T19:21:30.584" v="395" actId="207"/>
          <ac:spMkLst>
            <pc:docMk/>
            <pc:sldMk cId="308128473" sldId="456"/>
            <ac:spMk id="2" creationId="{D67B2C5B-80B1-FE29-40DF-228D37DA8359}"/>
          </ac:spMkLst>
        </pc:spChg>
        <pc:spChg chg="add mod">
          <ac:chgData name="Karson Eilers" userId="f18ef779-ca42-41c1-9131-48913f0ace0c" providerId="ADAL" clId="{C016E941-ED28-4451-A882-4B5E0D054468}" dt="2025-03-31T21:13:39.569" v="2474" actId="404"/>
          <ac:spMkLst>
            <pc:docMk/>
            <pc:sldMk cId="308128473" sldId="456"/>
            <ac:spMk id="3" creationId="{2A5E14A9-2226-DDE6-8692-66FCC19060B3}"/>
          </ac:spMkLst>
        </pc:spChg>
        <pc:spChg chg="del">
          <ac:chgData name="Karson Eilers" userId="f18ef779-ca42-41c1-9131-48913f0ace0c" providerId="ADAL" clId="{C016E941-ED28-4451-A882-4B5E0D054468}" dt="2025-03-31T21:12:21.397" v="2441" actId="478"/>
          <ac:spMkLst>
            <pc:docMk/>
            <pc:sldMk cId="308128473" sldId="456"/>
            <ac:spMk id="5" creationId="{5BE3FFE4-76C5-1474-3DB2-DB1884D72A47}"/>
          </ac:spMkLst>
        </pc:spChg>
        <pc:spChg chg="del">
          <ac:chgData name="Karson Eilers" userId="f18ef779-ca42-41c1-9131-48913f0ace0c" providerId="ADAL" clId="{C016E941-ED28-4451-A882-4B5E0D054468}" dt="2025-03-31T21:12:21.397" v="2441" actId="478"/>
          <ac:spMkLst>
            <pc:docMk/>
            <pc:sldMk cId="308128473" sldId="456"/>
            <ac:spMk id="6" creationId="{0CA26456-CC1E-8BA5-485D-5F2A723615F7}"/>
          </ac:spMkLst>
        </pc:spChg>
        <pc:spChg chg="add mod">
          <ac:chgData name="Karson Eilers" userId="f18ef779-ca42-41c1-9131-48913f0ace0c" providerId="ADAL" clId="{C016E941-ED28-4451-A882-4B5E0D054468}" dt="2025-03-31T21:15:12.326" v="2513" actId="207"/>
          <ac:spMkLst>
            <pc:docMk/>
            <pc:sldMk cId="308128473" sldId="456"/>
            <ac:spMk id="7" creationId="{BFAAF960-2C85-DDE0-5528-F80B6C4EC7A3}"/>
          </ac:spMkLst>
        </pc:spChg>
        <pc:spChg chg="mod">
          <ac:chgData name="Karson Eilers" userId="f18ef779-ca42-41c1-9131-48913f0ace0c" providerId="ADAL" clId="{C016E941-ED28-4451-A882-4B5E0D054468}" dt="2025-04-01T05:19:27.768" v="16410" actId="20577"/>
          <ac:spMkLst>
            <pc:docMk/>
            <pc:sldMk cId="308128473" sldId="456"/>
            <ac:spMk id="8" creationId="{B7F9CFE0-0344-ABFA-5E6B-BCECA0C8704E}"/>
          </ac:spMkLst>
        </pc:spChg>
      </pc:sldChg>
      <pc:sldChg chg="addSp delSp modSp add mod">
        <pc:chgData name="Karson Eilers" userId="f18ef779-ca42-41c1-9131-48913f0ace0c" providerId="ADAL" clId="{C016E941-ED28-4451-A882-4B5E0D054468}" dt="2025-04-01T05:19:30.632" v="16411" actId="20577"/>
        <pc:sldMkLst>
          <pc:docMk/>
          <pc:sldMk cId="1150821183" sldId="457"/>
        </pc:sldMkLst>
        <pc:spChg chg="mod">
          <ac:chgData name="Karson Eilers" userId="f18ef779-ca42-41c1-9131-48913f0ace0c" providerId="ADAL" clId="{C016E941-ED28-4451-A882-4B5E0D054468}" dt="2025-03-26T19:21:33.446" v="396" actId="207"/>
          <ac:spMkLst>
            <pc:docMk/>
            <pc:sldMk cId="1150821183" sldId="457"/>
            <ac:spMk id="2" creationId="{21F0769F-3A3C-CBE2-9256-F5CDDE8F959D}"/>
          </ac:spMkLst>
        </pc:spChg>
        <pc:spChg chg="add mod">
          <ac:chgData name="Karson Eilers" userId="f18ef779-ca42-41c1-9131-48913f0ace0c" providerId="ADAL" clId="{C016E941-ED28-4451-A882-4B5E0D054468}" dt="2025-03-31T21:13:30.914" v="2469" actId="403"/>
          <ac:spMkLst>
            <pc:docMk/>
            <pc:sldMk cId="1150821183" sldId="457"/>
            <ac:spMk id="3" creationId="{58F9ADCD-3F43-8EE5-AF0F-DCC430453C80}"/>
          </ac:spMkLst>
        </pc:spChg>
        <pc:spChg chg="del">
          <ac:chgData name="Karson Eilers" userId="f18ef779-ca42-41c1-9131-48913f0ace0c" providerId="ADAL" clId="{C016E941-ED28-4451-A882-4B5E0D054468}" dt="2025-03-31T21:12:28.573" v="2442" actId="478"/>
          <ac:spMkLst>
            <pc:docMk/>
            <pc:sldMk cId="1150821183" sldId="457"/>
            <ac:spMk id="5" creationId="{5DF8A123-D2F3-29FC-B784-1327A1F89F41}"/>
          </ac:spMkLst>
        </pc:spChg>
        <pc:spChg chg="del">
          <ac:chgData name="Karson Eilers" userId="f18ef779-ca42-41c1-9131-48913f0ace0c" providerId="ADAL" clId="{C016E941-ED28-4451-A882-4B5E0D054468}" dt="2025-03-31T21:12:28.573" v="2442" actId="478"/>
          <ac:spMkLst>
            <pc:docMk/>
            <pc:sldMk cId="1150821183" sldId="457"/>
            <ac:spMk id="6" creationId="{88505037-947A-FEB9-9BB9-C1BE16A3BD08}"/>
          </ac:spMkLst>
        </pc:spChg>
        <pc:spChg chg="add mod">
          <ac:chgData name="Karson Eilers" userId="f18ef779-ca42-41c1-9131-48913f0ace0c" providerId="ADAL" clId="{C016E941-ED28-4451-A882-4B5E0D054468}" dt="2025-03-31T21:15:15.693" v="2514" actId="207"/>
          <ac:spMkLst>
            <pc:docMk/>
            <pc:sldMk cId="1150821183" sldId="457"/>
            <ac:spMk id="7" creationId="{81F603EA-5CE1-EA3E-F7AD-9A1F3C5A5E22}"/>
          </ac:spMkLst>
        </pc:spChg>
        <pc:spChg chg="mod">
          <ac:chgData name="Karson Eilers" userId="f18ef779-ca42-41c1-9131-48913f0ace0c" providerId="ADAL" clId="{C016E941-ED28-4451-A882-4B5E0D054468}" dt="2025-04-01T05:19:30.632" v="16411" actId="20577"/>
          <ac:spMkLst>
            <pc:docMk/>
            <pc:sldMk cId="1150821183" sldId="457"/>
            <ac:spMk id="8" creationId="{22D266F4-85D0-9BAA-CDCD-12057E61A44B}"/>
          </ac:spMkLst>
        </pc:spChg>
      </pc:sldChg>
      <pc:sldChg chg="addSp delSp modSp add del mod">
        <pc:chgData name="Karson Eilers" userId="f18ef779-ca42-41c1-9131-48913f0ace0c" providerId="ADAL" clId="{C016E941-ED28-4451-A882-4B5E0D054468}" dt="2025-04-01T05:08:35.298" v="15265" actId="47"/>
        <pc:sldMkLst>
          <pc:docMk/>
          <pc:sldMk cId="1755466468" sldId="471"/>
        </pc:sldMkLst>
        <pc:spChg chg="add mod">
          <ac:chgData name="Karson Eilers" userId="f18ef779-ca42-41c1-9131-48913f0ace0c" providerId="ADAL" clId="{C016E941-ED28-4451-A882-4B5E0D054468}" dt="2025-03-31T21:14:24.442" v="2495" actId="207"/>
          <ac:spMkLst>
            <pc:docMk/>
            <pc:sldMk cId="1755466468" sldId="471"/>
            <ac:spMk id="3" creationId="{500EA506-BFD1-2C4A-A685-96235E8BCAF3}"/>
          </ac:spMkLst>
        </pc:spChg>
        <pc:spChg chg="mod">
          <ac:chgData name="Karson Eilers" userId="f18ef779-ca42-41c1-9131-48913f0ace0c" providerId="ADAL" clId="{C016E941-ED28-4451-A882-4B5E0D054468}" dt="2025-03-31T21:14:17.175" v="2494" actId="1076"/>
          <ac:spMkLst>
            <pc:docMk/>
            <pc:sldMk cId="1755466468" sldId="471"/>
            <ac:spMk id="5" creationId="{03A9FFFE-C1C0-56E5-082A-BDB42D5204BA}"/>
          </ac:spMkLst>
        </pc:spChg>
        <pc:spChg chg="del mod">
          <ac:chgData name="Karson Eilers" userId="f18ef779-ca42-41c1-9131-48913f0ace0c" providerId="ADAL" clId="{C016E941-ED28-4451-A882-4B5E0D054468}" dt="2025-03-31T21:10:22.161" v="2368" actId="478"/>
          <ac:spMkLst>
            <pc:docMk/>
            <pc:sldMk cId="1755466468" sldId="471"/>
            <ac:spMk id="6" creationId="{DFFCA4EC-2FB8-819D-DB87-77864E50CCF9}"/>
          </ac:spMkLst>
        </pc:spChg>
        <pc:spChg chg="mod">
          <ac:chgData name="Karson Eilers" userId="f18ef779-ca42-41c1-9131-48913f0ace0c" providerId="ADAL" clId="{C016E941-ED28-4451-A882-4B5E0D054468}" dt="2025-04-01T05:01:44.408" v="14433" actId="12"/>
          <ac:spMkLst>
            <pc:docMk/>
            <pc:sldMk cId="1755466468" sldId="471"/>
            <ac:spMk id="9" creationId="{72708D06-4AE0-02CD-CB4F-2B6C9DDB829B}"/>
          </ac:spMkLst>
        </pc:spChg>
      </pc:sldChg>
      <pc:sldChg chg="addSp delSp modSp add mod ord">
        <pc:chgData name="Karson Eilers" userId="f18ef779-ca42-41c1-9131-48913f0ace0c" providerId="ADAL" clId="{C016E941-ED28-4451-A882-4B5E0D054468}" dt="2025-04-01T06:06:41.551" v="19290" actId="113"/>
        <pc:sldMkLst>
          <pc:docMk/>
          <pc:sldMk cId="4006215896" sldId="472"/>
        </pc:sldMkLst>
        <pc:spChg chg="mod">
          <ac:chgData name="Karson Eilers" userId="f18ef779-ca42-41c1-9131-48913f0ace0c" providerId="ADAL" clId="{C016E941-ED28-4451-A882-4B5E0D054468}" dt="2025-03-31T20:38:49.677" v="1913" actId="20577"/>
          <ac:spMkLst>
            <pc:docMk/>
            <pc:sldMk cId="4006215896" sldId="472"/>
            <ac:spMk id="2" creationId="{D196622C-C2F4-385F-F385-9CFC994BC159}"/>
          </ac:spMkLst>
        </pc:spChg>
        <pc:spChg chg="add del mod">
          <ac:chgData name="Karson Eilers" userId="f18ef779-ca42-41c1-9131-48913f0ace0c" providerId="ADAL" clId="{C016E941-ED28-4451-A882-4B5E0D054468}" dt="2025-04-01T06:06:38.998" v="19288" actId="478"/>
          <ac:spMkLst>
            <pc:docMk/>
            <pc:sldMk cId="4006215896" sldId="472"/>
            <ac:spMk id="3" creationId="{F3EB3207-573D-F284-50BF-22A6B09BDDA9}"/>
          </ac:spMkLst>
        </pc:spChg>
        <pc:spChg chg="mod">
          <ac:chgData name="Karson Eilers" userId="f18ef779-ca42-41c1-9131-48913f0ace0c" providerId="ADAL" clId="{C016E941-ED28-4451-A882-4B5E0D054468}" dt="2025-04-01T06:06:41.551" v="19290" actId="113"/>
          <ac:spMkLst>
            <pc:docMk/>
            <pc:sldMk cId="4006215896" sldId="472"/>
            <ac:spMk id="5" creationId="{6F954615-6343-AB82-ACE3-A464512537D5}"/>
          </ac:spMkLst>
        </pc:spChg>
        <pc:spChg chg="del mod">
          <ac:chgData name="Karson Eilers" userId="f18ef779-ca42-41c1-9131-48913f0ace0c" providerId="ADAL" clId="{C016E941-ED28-4451-A882-4B5E0D054468}" dt="2025-04-01T06:06:28.323" v="19285" actId="478"/>
          <ac:spMkLst>
            <pc:docMk/>
            <pc:sldMk cId="4006215896" sldId="472"/>
            <ac:spMk id="6" creationId="{029F7A33-1F03-6AE5-C896-58A4294F0BFD}"/>
          </ac:spMkLst>
        </pc:spChg>
        <pc:spChg chg="add mod">
          <ac:chgData name="Karson Eilers" userId="f18ef779-ca42-41c1-9131-48913f0ace0c" providerId="ADAL" clId="{C016E941-ED28-4451-A882-4B5E0D054468}" dt="2025-04-01T06:06:35.347" v="19287" actId="113"/>
          <ac:spMkLst>
            <pc:docMk/>
            <pc:sldMk cId="4006215896" sldId="472"/>
            <ac:spMk id="7" creationId="{79D57F2C-C9E6-1254-4B55-27EEC033FA8F}"/>
          </ac:spMkLst>
        </pc:spChg>
        <pc:spChg chg="mod">
          <ac:chgData name="Karson Eilers" userId="f18ef779-ca42-41c1-9131-48913f0ace0c" providerId="ADAL" clId="{C016E941-ED28-4451-A882-4B5E0D054468}" dt="2025-03-31T20:38:54.438" v="1914" actId="1076"/>
          <ac:spMkLst>
            <pc:docMk/>
            <pc:sldMk cId="4006215896" sldId="472"/>
            <ac:spMk id="8" creationId="{7A8618ED-C46E-CAD3-56D0-09C618D3D49C}"/>
          </ac:spMkLst>
        </pc:spChg>
        <pc:spChg chg="mod">
          <ac:chgData name="Karson Eilers" userId="f18ef779-ca42-41c1-9131-48913f0ace0c" providerId="ADAL" clId="{C016E941-ED28-4451-A882-4B5E0D054468}" dt="2025-03-26T19:25:28.485" v="414" actId="20577"/>
          <ac:spMkLst>
            <pc:docMk/>
            <pc:sldMk cId="4006215896" sldId="472"/>
            <ac:spMk id="9" creationId="{B8754268-3A70-4E3F-F077-3EA50F3DC1DC}"/>
          </ac:spMkLst>
        </pc:spChg>
        <pc:spChg chg="add mod">
          <ac:chgData name="Karson Eilers" userId="f18ef779-ca42-41c1-9131-48913f0ace0c" providerId="ADAL" clId="{C016E941-ED28-4451-A882-4B5E0D054468}" dt="2025-03-31T21:39:05.046" v="3429" actId="404"/>
          <ac:spMkLst>
            <pc:docMk/>
            <pc:sldMk cId="4006215896" sldId="472"/>
            <ac:spMk id="10" creationId="{BD3583F0-6979-0C4C-88CD-BE9EB022A091}"/>
          </ac:spMkLst>
        </pc:spChg>
      </pc:sldChg>
      <pc:sldChg chg="addSp delSp modSp add mod">
        <pc:chgData name="Karson Eilers" userId="f18ef779-ca42-41c1-9131-48913f0ace0c" providerId="ADAL" clId="{C016E941-ED28-4451-A882-4B5E0D054468}" dt="2025-03-31T22:37:43.818" v="7635" actId="20577"/>
        <pc:sldMkLst>
          <pc:docMk/>
          <pc:sldMk cId="4280091329" sldId="473"/>
        </pc:sldMkLst>
        <pc:spChg chg="mod">
          <ac:chgData name="Karson Eilers" userId="f18ef779-ca42-41c1-9131-48913f0ace0c" providerId="ADAL" clId="{C016E941-ED28-4451-A882-4B5E0D054468}" dt="2025-03-31T21:55:56.217" v="4472" actId="20577"/>
          <ac:spMkLst>
            <pc:docMk/>
            <pc:sldMk cId="4280091329" sldId="473"/>
            <ac:spMk id="2" creationId="{52305811-9981-48B1-56DD-C6BA084A7A00}"/>
          </ac:spMkLst>
        </pc:spChg>
        <pc:spChg chg="add mod">
          <ac:chgData name="Karson Eilers" userId="f18ef779-ca42-41c1-9131-48913f0ace0c" providerId="ADAL" clId="{C016E941-ED28-4451-A882-4B5E0D054468}" dt="2025-03-31T20:46:00.566" v="2003"/>
          <ac:spMkLst>
            <pc:docMk/>
            <pc:sldMk cId="4280091329" sldId="473"/>
            <ac:spMk id="3" creationId="{BEA62926-06EA-0AAA-7EC8-FE1AA2A058A7}"/>
          </ac:spMkLst>
        </pc:spChg>
        <pc:spChg chg="del">
          <ac:chgData name="Karson Eilers" userId="f18ef779-ca42-41c1-9131-48913f0ace0c" providerId="ADAL" clId="{C016E941-ED28-4451-A882-4B5E0D054468}" dt="2025-03-31T20:45:22.961" v="1997" actId="478"/>
          <ac:spMkLst>
            <pc:docMk/>
            <pc:sldMk cId="4280091329" sldId="473"/>
            <ac:spMk id="5" creationId="{2961E196-132A-D89B-256C-86D6F42D1DCB}"/>
          </ac:spMkLst>
        </pc:spChg>
        <pc:spChg chg="del">
          <ac:chgData name="Karson Eilers" userId="f18ef779-ca42-41c1-9131-48913f0ace0c" providerId="ADAL" clId="{C016E941-ED28-4451-A882-4B5E0D054468}" dt="2025-03-31T20:45:22.961" v="1997" actId="478"/>
          <ac:spMkLst>
            <pc:docMk/>
            <pc:sldMk cId="4280091329" sldId="473"/>
            <ac:spMk id="6" creationId="{99D3D782-6BD6-4450-CA0D-5932979811AD}"/>
          </ac:spMkLst>
        </pc:spChg>
        <pc:spChg chg="add mod">
          <ac:chgData name="Karson Eilers" userId="f18ef779-ca42-41c1-9131-48913f0ace0c" providerId="ADAL" clId="{C016E941-ED28-4451-A882-4B5E0D054468}" dt="2025-03-31T22:37:43.818" v="7635" actId="20577"/>
          <ac:spMkLst>
            <pc:docMk/>
            <pc:sldMk cId="4280091329" sldId="473"/>
            <ac:spMk id="7" creationId="{A9F84736-B2B0-4DA1-2031-A7172E4B8751}"/>
          </ac:spMkLst>
        </pc:spChg>
        <pc:spChg chg="mod">
          <ac:chgData name="Karson Eilers" userId="f18ef779-ca42-41c1-9131-48913f0ace0c" providerId="ADAL" clId="{C016E941-ED28-4451-A882-4B5E0D054468}" dt="2025-03-28T22:00:17.328" v="656" actId="20577"/>
          <ac:spMkLst>
            <pc:docMk/>
            <pc:sldMk cId="4280091329" sldId="473"/>
            <ac:spMk id="8" creationId="{06B0650F-107F-E782-B62D-7A8B83E6FE4A}"/>
          </ac:spMkLst>
        </pc:spChg>
        <pc:spChg chg="add mod">
          <ac:chgData name="Karson Eilers" userId="f18ef779-ca42-41c1-9131-48913f0ace0c" providerId="ADAL" clId="{C016E941-ED28-4451-A882-4B5E0D054468}" dt="2025-03-31T21:58:06.340" v="4742" actId="20577"/>
          <ac:spMkLst>
            <pc:docMk/>
            <pc:sldMk cId="4280091329" sldId="473"/>
            <ac:spMk id="10" creationId="{8014B8DF-FF50-5C54-F333-72F02C58F065}"/>
          </ac:spMkLst>
        </pc:spChg>
      </pc:sldChg>
      <pc:sldChg chg="modSp new del mod">
        <pc:chgData name="Karson Eilers" userId="f18ef779-ca42-41c1-9131-48913f0ace0c" providerId="ADAL" clId="{C016E941-ED28-4451-A882-4B5E0D054468}" dt="2025-03-28T15:46:39.707" v="448" actId="2696"/>
        <pc:sldMkLst>
          <pc:docMk/>
          <pc:sldMk cId="3860141228" sldId="474"/>
        </pc:sldMkLst>
      </pc:sldChg>
      <pc:sldChg chg="addSp delSp modSp add mod ord">
        <pc:chgData name="Karson Eilers" userId="f18ef779-ca42-41c1-9131-48913f0ace0c" providerId="ADAL" clId="{C016E941-ED28-4451-A882-4B5E0D054468}" dt="2025-04-01T04:49:59.547" v="13906" actId="1076"/>
        <pc:sldMkLst>
          <pc:docMk/>
          <pc:sldMk cId="2393094260" sldId="475"/>
        </pc:sldMkLst>
        <pc:spChg chg="mod">
          <ac:chgData name="Karson Eilers" userId="f18ef779-ca42-41c1-9131-48913f0ace0c" providerId="ADAL" clId="{C016E941-ED28-4451-A882-4B5E0D054468}" dt="2025-03-31T23:03:50.137" v="11071" actId="20577"/>
          <ac:spMkLst>
            <pc:docMk/>
            <pc:sldMk cId="2393094260" sldId="475"/>
            <ac:spMk id="2" creationId="{E04A1038-804A-F6CB-E0A9-9AF35C2C0C48}"/>
          </ac:spMkLst>
        </pc:spChg>
        <pc:spChg chg="add mod">
          <ac:chgData name="Karson Eilers" userId="f18ef779-ca42-41c1-9131-48913f0ace0c" providerId="ADAL" clId="{C016E941-ED28-4451-A882-4B5E0D054468}" dt="2025-03-31T20:51:26.557" v="2063"/>
          <ac:spMkLst>
            <pc:docMk/>
            <pc:sldMk cId="2393094260" sldId="475"/>
            <ac:spMk id="3" creationId="{176D1A19-25A5-26EB-18AC-52FBC8B45DF1}"/>
          </ac:spMkLst>
        </pc:spChg>
        <pc:spChg chg="del">
          <ac:chgData name="Karson Eilers" userId="f18ef779-ca42-41c1-9131-48913f0ace0c" providerId="ADAL" clId="{C016E941-ED28-4451-A882-4B5E0D054468}" dt="2025-03-31T20:51:18.290" v="2060" actId="478"/>
          <ac:spMkLst>
            <pc:docMk/>
            <pc:sldMk cId="2393094260" sldId="475"/>
            <ac:spMk id="5" creationId="{CE9CA9DD-020D-9DFE-8B1B-2018A0B78567}"/>
          </ac:spMkLst>
        </pc:spChg>
        <pc:spChg chg="del">
          <ac:chgData name="Karson Eilers" userId="f18ef779-ca42-41c1-9131-48913f0ace0c" providerId="ADAL" clId="{C016E941-ED28-4451-A882-4B5E0D054468}" dt="2025-03-31T20:51:16.959" v="2059" actId="478"/>
          <ac:spMkLst>
            <pc:docMk/>
            <pc:sldMk cId="2393094260" sldId="475"/>
            <ac:spMk id="6" creationId="{DA0F3D3E-86A8-6A6D-F7A1-E5737097D844}"/>
          </ac:spMkLst>
        </pc:spChg>
        <pc:spChg chg="add del mod">
          <ac:chgData name="Karson Eilers" userId="f18ef779-ca42-41c1-9131-48913f0ace0c" providerId="ADAL" clId="{C016E941-ED28-4451-A882-4B5E0D054468}" dt="2025-03-31T20:51:48.656" v="2074" actId="478"/>
          <ac:spMkLst>
            <pc:docMk/>
            <pc:sldMk cId="2393094260" sldId="475"/>
            <ac:spMk id="7" creationId="{0EDBD9E1-F487-9A8C-DDE1-B5E4300B7754}"/>
          </ac:spMkLst>
        </pc:spChg>
        <pc:spChg chg="mod">
          <ac:chgData name="Karson Eilers" userId="f18ef779-ca42-41c1-9131-48913f0ace0c" providerId="ADAL" clId="{C016E941-ED28-4451-A882-4B5E0D054468}" dt="2025-03-31T23:03:53.172" v="11075" actId="20577"/>
          <ac:spMkLst>
            <pc:docMk/>
            <pc:sldMk cId="2393094260" sldId="475"/>
            <ac:spMk id="8" creationId="{479C28D3-E631-568E-FBB0-6BEB99F600AE}"/>
          </ac:spMkLst>
        </pc:spChg>
        <pc:spChg chg="mod">
          <ac:chgData name="Karson Eilers" userId="f18ef779-ca42-41c1-9131-48913f0ace0c" providerId="ADAL" clId="{C016E941-ED28-4451-A882-4B5E0D054468}" dt="2025-04-01T04:49:59.547" v="13906" actId="1076"/>
          <ac:spMkLst>
            <pc:docMk/>
            <pc:sldMk cId="2393094260" sldId="475"/>
            <ac:spMk id="9" creationId="{35F1C54F-6368-8728-12BE-689FC21A78BD}"/>
          </ac:spMkLst>
        </pc:spChg>
        <pc:spChg chg="add mod">
          <ac:chgData name="Karson Eilers" userId="f18ef779-ca42-41c1-9131-48913f0ace0c" providerId="ADAL" clId="{C016E941-ED28-4451-A882-4B5E0D054468}" dt="2025-03-31T21:01:27.103" v="2183"/>
          <ac:spMkLst>
            <pc:docMk/>
            <pc:sldMk cId="2393094260" sldId="475"/>
            <ac:spMk id="10" creationId="{B13FCE25-A6EC-0954-F528-01AD70C55DB4}"/>
          </ac:spMkLst>
        </pc:spChg>
      </pc:sldChg>
      <pc:sldChg chg="new del">
        <pc:chgData name="Karson Eilers" userId="f18ef779-ca42-41c1-9131-48913f0ace0c" providerId="ADAL" clId="{C016E941-ED28-4451-A882-4B5E0D054468}" dt="2025-03-28T21:52:28.029" v="552" actId="47"/>
        <pc:sldMkLst>
          <pc:docMk/>
          <pc:sldMk cId="233775981" sldId="476"/>
        </pc:sldMkLst>
      </pc:sldChg>
      <pc:sldChg chg="addSp modSp new del mod">
        <pc:chgData name="Karson Eilers" userId="f18ef779-ca42-41c1-9131-48913f0ace0c" providerId="ADAL" clId="{C016E941-ED28-4451-A882-4B5E0D054468}" dt="2025-03-31T20:38:26.296" v="1878" actId="47"/>
        <pc:sldMkLst>
          <pc:docMk/>
          <pc:sldMk cId="2809624445" sldId="477"/>
        </pc:sldMkLst>
      </pc:sldChg>
      <pc:sldChg chg="modSp add mod">
        <pc:chgData name="Karson Eilers" userId="f18ef779-ca42-41c1-9131-48913f0ace0c" providerId="ADAL" clId="{C016E941-ED28-4451-A882-4B5E0D054468}" dt="2025-03-28T21:56:18.320" v="570" actId="20577"/>
        <pc:sldMkLst>
          <pc:docMk/>
          <pc:sldMk cId="732523743" sldId="478"/>
        </pc:sldMkLst>
        <pc:spChg chg="mod">
          <ac:chgData name="Karson Eilers" userId="f18ef779-ca42-41c1-9131-48913f0ace0c" providerId="ADAL" clId="{C016E941-ED28-4451-A882-4B5E0D054468}" dt="2025-03-28T21:56:18.320" v="570" actId="20577"/>
          <ac:spMkLst>
            <pc:docMk/>
            <pc:sldMk cId="732523743" sldId="478"/>
            <ac:spMk id="2" creationId="{2F28F34F-EABD-D7A2-C427-C0C38E467C2A}"/>
          </ac:spMkLst>
        </pc:spChg>
      </pc:sldChg>
      <pc:sldChg chg="addSp delSp modSp add mod">
        <pc:chgData name="Karson Eilers" userId="f18ef779-ca42-41c1-9131-48913f0ace0c" providerId="ADAL" clId="{C016E941-ED28-4451-A882-4B5E0D054468}" dt="2025-03-31T22:37:50.980" v="7638" actId="20577"/>
        <pc:sldMkLst>
          <pc:docMk/>
          <pc:sldMk cId="701563306" sldId="479"/>
        </pc:sldMkLst>
        <pc:spChg chg="mod">
          <ac:chgData name="Karson Eilers" userId="f18ef779-ca42-41c1-9131-48913f0ace0c" providerId="ADAL" clId="{C016E941-ED28-4451-A882-4B5E0D054468}" dt="2025-03-31T21:39:30.927" v="3459" actId="20577"/>
          <ac:spMkLst>
            <pc:docMk/>
            <pc:sldMk cId="701563306" sldId="479"/>
            <ac:spMk id="2" creationId="{43FDB072-4D4E-AC0F-5E41-65D7879A0BEC}"/>
          </ac:spMkLst>
        </pc:spChg>
        <pc:spChg chg="add mod">
          <ac:chgData name="Karson Eilers" userId="f18ef779-ca42-41c1-9131-48913f0ace0c" providerId="ADAL" clId="{C016E941-ED28-4451-A882-4B5E0D054468}" dt="2025-03-31T20:45:58.546" v="2002"/>
          <ac:spMkLst>
            <pc:docMk/>
            <pc:sldMk cId="701563306" sldId="479"/>
            <ac:spMk id="3" creationId="{7741CF2C-D6A5-A6DE-A4CA-174D9D98436E}"/>
          </ac:spMkLst>
        </pc:spChg>
        <pc:spChg chg="del">
          <ac:chgData name="Karson Eilers" userId="f18ef779-ca42-41c1-9131-48913f0ace0c" providerId="ADAL" clId="{C016E941-ED28-4451-A882-4B5E0D054468}" dt="2025-03-31T20:45:19.842" v="1996" actId="478"/>
          <ac:spMkLst>
            <pc:docMk/>
            <pc:sldMk cId="701563306" sldId="479"/>
            <ac:spMk id="5" creationId="{A698AD6C-9DE8-D02E-9947-288011767DAA}"/>
          </ac:spMkLst>
        </pc:spChg>
        <pc:spChg chg="del">
          <ac:chgData name="Karson Eilers" userId="f18ef779-ca42-41c1-9131-48913f0ace0c" providerId="ADAL" clId="{C016E941-ED28-4451-A882-4B5E0D054468}" dt="2025-03-31T20:45:19.842" v="1996" actId="478"/>
          <ac:spMkLst>
            <pc:docMk/>
            <pc:sldMk cId="701563306" sldId="479"/>
            <ac:spMk id="6" creationId="{2997CBE8-631A-961C-CE5A-534A6E1950DA}"/>
          </ac:spMkLst>
        </pc:spChg>
        <pc:spChg chg="add mod">
          <ac:chgData name="Karson Eilers" userId="f18ef779-ca42-41c1-9131-48913f0ace0c" providerId="ADAL" clId="{C016E941-ED28-4451-A882-4B5E0D054468}" dt="2025-03-31T22:37:50.980" v="7638" actId="20577"/>
          <ac:spMkLst>
            <pc:docMk/>
            <pc:sldMk cId="701563306" sldId="479"/>
            <ac:spMk id="7" creationId="{D103DC75-962F-DF61-CCFC-2616EB5EFE6B}"/>
          </ac:spMkLst>
        </pc:spChg>
        <pc:spChg chg="mod">
          <ac:chgData name="Karson Eilers" userId="f18ef779-ca42-41c1-9131-48913f0ace0c" providerId="ADAL" clId="{C016E941-ED28-4451-A882-4B5E0D054468}" dt="2025-03-28T22:00:19.788" v="657" actId="20577"/>
          <ac:spMkLst>
            <pc:docMk/>
            <pc:sldMk cId="701563306" sldId="479"/>
            <ac:spMk id="8" creationId="{3118832E-F5F5-116C-37CA-0D0F2CEFA678}"/>
          </ac:spMkLst>
        </pc:spChg>
        <pc:spChg chg="mod">
          <ac:chgData name="Karson Eilers" userId="f18ef779-ca42-41c1-9131-48913f0ace0c" providerId="ADAL" clId="{C016E941-ED28-4451-A882-4B5E0D054468}" dt="2025-03-31T21:51:21.359" v="4272" actId="1076"/>
          <ac:spMkLst>
            <pc:docMk/>
            <pc:sldMk cId="701563306" sldId="479"/>
            <ac:spMk id="9" creationId="{0CA19059-70A6-F363-D8F3-97E33CEC8F80}"/>
          </ac:spMkLst>
        </pc:spChg>
      </pc:sldChg>
      <pc:sldChg chg="addSp delSp modSp add mod">
        <pc:chgData name="Karson Eilers" userId="f18ef779-ca42-41c1-9131-48913f0ace0c" providerId="ADAL" clId="{C016E941-ED28-4451-A882-4B5E0D054468}" dt="2025-04-01T05:39:56.695" v="19049" actId="1076"/>
        <pc:sldMkLst>
          <pc:docMk/>
          <pc:sldMk cId="704839101" sldId="480"/>
        </pc:sldMkLst>
        <pc:spChg chg="mod">
          <ac:chgData name="Karson Eilers" userId="f18ef779-ca42-41c1-9131-48913f0ace0c" providerId="ADAL" clId="{C016E941-ED28-4451-A882-4B5E0D054468}" dt="2025-03-31T21:59:34.019" v="4775" actId="20577"/>
          <ac:spMkLst>
            <pc:docMk/>
            <pc:sldMk cId="704839101" sldId="480"/>
            <ac:spMk id="2" creationId="{1B8C762C-C07C-EE41-7EDC-B395F94506BB}"/>
          </ac:spMkLst>
        </pc:spChg>
        <pc:spChg chg="add mod">
          <ac:chgData name="Karson Eilers" userId="f18ef779-ca42-41c1-9131-48913f0ace0c" providerId="ADAL" clId="{C016E941-ED28-4451-A882-4B5E0D054468}" dt="2025-03-31T20:46:02.220" v="2004"/>
          <ac:spMkLst>
            <pc:docMk/>
            <pc:sldMk cId="704839101" sldId="480"/>
            <ac:spMk id="3" creationId="{0D6CF29C-1533-8220-748C-66E8D5143D91}"/>
          </ac:spMkLst>
        </pc:spChg>
        <pc:spChg chg="del mod">
          <ac:chgData name="Karson Eilers" userId="f18ef779-ca42-41c1-9131-48913f0ace0c" providerId="ADAL" clId="{C016E941-ED28-4451-A882-4B5E0D054468}" dt="2025-03-31T20:45:31.414" v="1999" actId="478"/>
          <ac:spMkLst>
            <pc:docMk/>
            <pc:sldMk cId="704839101" sldId="480"/>
            <ac:spMk id="5" creationId="{E0136E27-F1F0-CAA0-EE7C-A9E11519A00D}"/>
          </ac:spMkLst>
        </pc:spChg>
        <pc:spChg chg="del">
          <ac:chgData name="Karson Eilers" userId="f18ef779-ca42-41c1-9131-48913f0ace0c" providerId="ADAL" clId="{C016E941-ED28-4451-A882-4B5E0D054468}" dt="2025-03-31T20:45:32.573" v="2000" actId="478"/>
          <ac:spMkLst>
            <pc:docMk/>
            <pc:sldMk cId="704839101" sldId="480"/>
            <ac:spMk id="6" creationId="{642B7899-7935-730A-96B5-85FEA49869E4}"/>
          </ac:spMkLst>
        </pc:spChg>
        <pc:spChg chg="add mod">
          <ac:chgData name="Karson Eilers" userId="f18ef779-ca42-41c1-9131-48913f0ace0c" providerId="ADAL" clId="{C016E941-ED28-4451-A882-4B5E0D054468}" dt="2025-03-31T22:37:39.128" v="7632" actId="20577"/>
          <ac:spMkLst>
            <pc:docMk/>
            <pc:sldMk cId="704839101" sldId="480"/>
            <ac:spMk id="7" creationId="{A2DF4453-3EC5-9EAF-0BE0-112ED6C5966C}"/>
          </ac:spMkLst>
        </pc:spChg>
        <pc:spChg chg="mod">
          <ac:chgData name="Karson Eilers" userId="f18ef779-ca42-41c1-9131-48913f0ace0c" providerId="ADAL" clId="{C016E941-ED28-4451-A882-4B5E0D054468}" dt="2025-04-01T05:39:56.695" v="19049" actId="1076"/>
          <ac:spMkLst>
            <pc:docMk/>
            <pc:sldMk cId="704839101" sldId="480"/>
            <ac:spMk id="8" creationId="{C422757D-AF08-9435-AD6C-803222818B69}"/>
          </ac:spMkLst>
        </pc:spChg>
        <pc:spChg chg="mod">
          <ac:chgData name="Karson Eilers" userId="f18ef779-ca42-41c1-9131-48913f0ace0c" providerId="ADAL" clId="{C016E941-ED28-4451-A882-4B5E0D054468}" dt="2025-03-31T22:01:28.909" v="5161" actId="20577"/>
          <ac:spMkLst>
            <pc:docMk/>
            <pc:sldMk cId="704839101" sldId="480"/>
            <ac:spMk id="9" creationId="{1A612A48-1456-C897-6C8D-AA38B5AA9109}"/>
          </ac:spMkLst>
        </pc:spChg>
      </pc:sldChg>
      <pc:sldChg chg="addSp modSp new mod">
        <pc:chgData name="Karson Eilers" userId="f18ef779-ca42-41c1-9131-48913f0ace0c" providerId="ADAL" clId="{C016E941-ED28-4451-A882-4B5E0D054468}" dt="2025-03-31T22:37:33.272" v="7629" actId="20577"/>
        <pc:sldMkLst>
          <pc:docMk/>
          <pc:sldMk cId="3807270194" sldId="481"/>
        </pc:sldMkLst>
        <pc:spChg chg="mod">
          <ac:chgData name="Karson Eilers" userId="f18ef779-ca42-41c1-9131-48913f0ace0c" providerId="ADAL" clId="{C016E941-ED28-4451-A882-4B5E0D054468}" dt="2025-03-31T20:21:56.588" v="1293" actId="20577"/>
          <ac:spMkLst>
            <pc:docMk/>
            <pc:sldMk cId="3807270194" sldId="481"/>
            <ac:spMk id="2" creationId="{8F8D4D0C-8623-FA8C-F3E0-1B61E5F34F23}"/>
          </ac:spMkLst>
        </pc:spChg>
        <pc:spChg chg="mod">
          <ac:chgData name="Karson Eilers" userId="f18ef779-ca42-41c1-9131-48913f0ace0c" providerId="ADAL" clId="{C016E941-ED28-4451-A882-4B5E0D054468}" dt="2025-03-31T20:21:59.907" v="1294" actId="1076"/>
          <ac:spMkLst>
            <pc:docMk/>
            <pc:sldMk cId="3807270194" sldId="481"/>
            <ac:spMk id="3" creationId="{8BB14902-6ADA-FA72-BC16-F4F54E3FC623}"/>
          </ac:spMkLst>
        </pc:spChg>
        <pc:spChg chg="mod">
          <ac:chgData name="Karson Eilers" userId="f18ef779-ca42-41c1-9131-48913f0ace0c" providerId="ADAL" clId="{C016E941-ED28-4451-A882-4B5E0D054468}" dt="2025-03-31T22:07:20.057" v="5669" actId="403"/>
          <ac:spMkLst>
            <pc:docMk/>
            <pc:sldMk cId="3807270194" sldId="481"/>
            <ac:spMk id="4" creationId="{29656B11-4A9A-8082-DD54-05448ADBFA05}"/>
          </ac:spMkLst>
        </pc:spChg>
        <pc:spChg chg="add mod">
          <ac:chgData name="Karson Eilers" userId="f18ef779-ca42-41c1-9131-48913f0ace0c" providerId="ADAL" clId="{C016E941-ED28-4451-A882-4B5E0D054468}" dt="2025-03-31T20:46:03.841" v="2005"/>
          <ac:spMkLst>
            <pc:docMk/>
            <pc:sldMk cId="3807270194" sldId="481"/>
            <ac:spMk id="5" creationId="{061E227C-2AF5-0F7A-4FFE-17B74ADDA410}"/>
          </ac:spMkLst>
        </pc:spChg>
        <pc:spChg chg="add mod">
          <ac:chgData name="Karson Eilers" userId="f18ef779-ca42-41c1-9131-48913f0ace0c" providerId="ADAL" clId="{C016E941-ED28-4451-A882-4B5E0D054468}" dt="2025-03-31T22:37:33.272" v="7629" actId="20577"/>
          <ac:spMkLst>
            <pc:docMk/>
            <pc:sldMk cId="3807270194" sldId="481"/>
            <ac:spMk id="6" creationId="{E3D9B936-DF8D-0395-645F-4236FB04D3D2}"/>
          </ac:spMkLst>
        </pc:spChg>
      </pc:sldChg>
      <pc:sldChg chg="modSp add mod">
        <pc:chgData name="Karson Eilers" userId="f18ef779-ca42-41c1-9131-48913f0ace0c" providerId="ADAL" clId="{C016E941-ED28-4451-A882-4B5E0D054468}" dt="2025-03-31T23:22:19.237" v="13904" actId="20577"/>
        <pc:sldMkLst>
          <pc:docMk/>
          <pc:sldMk cId="2345957996" sldId="482"/>
        </pc:sldMkLst>
        <pc:spChg chg="mod">
          <ac:chgData name="Karson Eilers" userId="f18ef779-ca42-41c1-9131-48913f0ace0c" providerId="ADAL" clId="{C016E941-ED28-4451-A882-4B5E0D054468}" dt="2025-03-31T23:07:46.118" v="11517" actId="20577"/>
          <ac:spMkLst>
            <pc:docMk/>
            <pc:sldMk cId="2345957996" sldId="482"/>
            <ac:spMk id="2" creationId="{4D7D660C-5301-0E41-17B6-BD73A553C182}"/>
          </ac:spMkLst>
        </pc:spChg>
        <pc:spChg chg="mod">
          <ac:chgData name="Karson Eilers" userId="f18ef779-ca42-41c1-9131-48913f0ace0c" providerId="ADAL" clId="{C016E941-ED28-4451-A882-4B5E0D054468}" dt="2025-03-31T21:06:41.737" v="2250" actId="403"/>
          <ac:spMkLst>
            <pc:docMk/>
            <pc:sldMk cId="2345957996" sldId="482"/>
            <ac:spMk id="5" creationId="{BF5019AA-31AE-08CA-4E53-3516E2697F0E}"/>
          </ac:spMkLst>
        </pc:spChg>
        <pc:spChg chg="mod">
          <ac:chgData name="Karson Eilers" userId="f18ef779-ca42-41c1-9131-48913f0ace0c" providerId="ADAL" clId="{C016E941-ED28-4451-A882-4B5E0D054468}" dt="2025-03-31T23:22:19.237" v="13904" actId="20577"/>
          <ac:spMkLst>
            <pc:docMk/>
            <pc:sldMk cId="2345957996" sldId="482"/>
            <ac:spMk id="6" creationId="{8AC46C20-CA49-EDCB-949F-01357DB76AA5}"/>
          </ac:spMkLst>
        </pc:spChg>
        <pc:spChg chg="mod">
          <ac:chgData name="Karson Eilers" userId="f18ef779-ca42-41c1-9131-48913f0ace0c" providerId="ADAL" clId="{C016E941-ED28-4451-A882-4B5E0D054468}" dt="2025-03-31T20:11:28.503" v="671" actId="20577"/>
          <ac:spMkLst>
            <pc:docMk/>
            <pc:sldMk cId="2345957996" sldId="482"/>
            <ac:spMk id="8" creationId="{F234ACC3-0DA3-2A5D-1778-D420EDD56E0E}"/>
          </ac:spMkLst>
        </pc:spChg>
        <pc:spChg chg="mod">
          <ac:chgData name="Karson Eilers" userId="f18ef779-ca42-41c1-9131-48913f0ace0c" providerId="ADAL" clId="{C016E941-ED28-4451-A882-4B5E0D054468}" dt="2025-03-31T23:12:46.126" v="12207" actId="404"/>
          <ac:spMkLst>
            <pc:docMk/>
            <pc:sldMk cId="2345957996" sldId="482"/>
            <ac:spMk id="9" creationId="{54D425BA-8A90-9D5F-6EE6-31772D3E1860}"/>
          </ac:spMkLst>
        </pc:spChg>
      </pc:sldChg>
      <pc:sldChg chg="addSp delSp modSp add mod ord">
        <pc:chgData name="Karson Eilers" userId="f18ef779-ca42-41c1-9131-48913f0ace0c" providerId="ADAL" clId="{C016E941-ED28-4451-A882-4B5E0D054468}" dt="2025-04-01T05:12:32.411" v="15712" actId="255"/>
        <pc:sldMkLst>
          <pc:docMk/>
          <pc:sldMk cId="2851227669" sldId="483"/>
        </pc:sldMkLst>
        <pc:spChg chg="mod">
          <ac:chgData name="Karson Eilers" userId="f18ef779-ca42-41c1-9131-48913f0ace0c" providerId="ADAL" clId="{C016E941-ED28-4451-A882-4B5E0D054468}" dt="2025-03-31T20:12:25.908" v="717" actId="20577"/>
          <ac:spMkLst>
            <pc:docMk/>
            <pc:sldMk cId="2851227669" sldId="483"/>
            <ac:spMk id="2" creationId="{653F353D-65FD-DBAF-C1FB-B977FAD0A4E0}"/>
          </ac:spMkLst>
        </pc:spChg>
        <pc:spChg chg="add mod">
          <ac:chgData name="Karson Eilers" userId="f18ef779-ca42-41c1-9131-48913f0ace0c" providerId="ADAL" clId="{C016E941-ED28-4451-A882-4B5E0D054468}" dt="2025-03-31T21:13:14.320" v="2462" actId="27636"/>
          <ac:spMkLst>
            <pc:docMk/>
            <pc:sldMk cId="2851227669" sldId="483"/>
            <ac:spMk id="3" creationId="{45231EE3-33B1-AC1E-E883-0E76A80F1EB0}"/>
          </ac:spMkLst>
        </pc:spChg>
        <pc:spChg chg="add mod">
          <ac:chgData name="Karson Eilers" userId="f18ef779-ca42-41c1-9131-48913f0ace0c" providerId="ADAL" clId="{C016E941-ED28-4451-A882-4B5E0D054468}" dt="2025-04-01T05:12:32.411" v="15712" actId="255"/>
          <ac:spMkLst>
            <pc:docMk/>
            <pc:sldMk cId="2851227669" sldId="483"/>
            <ac:spMk id="5" creationId="{152484B3-8A0F-BD61-D61C-6394D19981F3}"/>
          </ac:spMkLst>
        </pc:spChg>
        <pc:spChg chg="del">
          <ac:chgData name="Karson Eilers" userId="f18ef779-ca42-41c1-9131-48913f0ace0c" providerId="ADAL" clId="{C016E941-ED28-4451-A882-4B5E0D054468}" dt="2025-03-31T21:12:33.406" v="2443" actId="478"/>
          <ac:spMkLst>
            <pc:docMk/>
            <pc:sldMk cId="2851227669" sldId="483"/>
            <ac:spMk id="5" creationId="{367B707E-6A53-5F92-CCD3-DE6E3B7A43C0}"/>
          </ac:spMkLst>
        </pc:spChg>
        <pc:spChg chg="del">
          <ac:chgData name="Karson Eilers" userId="f18ef779-ca42-41c1-9131-48913f0ace0c" providerId="ADAL" clId="{C016E941-ED28-4451-A882-4B5E0D054468}" dt="2025-03-31T21:12:33.406" v="2443" actId="478"/>
          <ac:spMkLst>
            <pc:docMk/>
            <pc:sldMk cId="2851227669" sldId="483"/>
            <ac:spMk id="6" creationId="{486939DB-402F-6B46-E9EC-7F8F57B44859}"/>
          </ac:spMkLst>
        </pc:spChg>
        <pc:spChg chg="add mod">
          <ac:chgData name="Karson Eilers" userId="f18ef779-ca42-41c1-9131-48913f0ace0c" providerId="ADAL" clId="{C016E941-ED28-4451-A882-4B5E0D054468}" dt="2025-03-31T21:14:50.867" v="2506" actId="207"/>
          <ac:spMkLst>
            <pc:docMk/>
            <pc:sldMk cId="2851227669" sldId="483"/>
            <ac:spMk id="7" creationId="{2850EE45-E05A-306A-372D-9BE7A8391E3D}"/>
          </ac:spMkLst>
        </pc:spChg>
        <pc:spChg chg="mod">
          <ac:chgData name="Karson Eilers" userId="f18ef779-ca42-41c1-9131-48913f0ace0c" providerId="ADAL" clId="{C016E941-ED28-4451-A882-4B5E0D054468}" dt="2025-04-01T05:08:41.217" v="15266" actId="1076"/>
          <ac:spMkLst>
            <pc:docMk/>
            <pc:sldMk cId="2851227669" sldId="483"/>
            <ac:spMk id="8" creationId="{B515FB09-A97D-EC49-457A-2F159DE161F4}"/>
          </ac:spMkLst>
        </pc:spChg>
        <pc:spChg chg="del">
          <ac:chgData name="Karson Eilers" userId="f18ef779-ca42-41c1-9131-48913f0ace0c" providerId="ADAL" clId="{C016E941-ED28-4451-A882-4B5E0D054468}" dt="2025-03-31T20:12:38.103" v="734" actId="478"/>
          <ac:spMkLst>
            <pc:docMk/>
            <pc:sldMk cId="2851227669" sldId="483"/>
            <ac:spMk id="9" creationId="{1F74A701-66DA-0FA6-EE6C-C2FBD2525296}"/>
          </ac:spMkLst>
        </pc:spChg>
      </pc:sldChg>
      <pc:sldChg chg="addSp delSp modSp add mod ord">
        <pc:chgData name="Karson Eilers" userId="f18ef779-ca42-41c1-9131-48913f0ace0c" providerId="ADAL" clId="{C016E941-ED28-4451-A882-4B5E0D054468}" dt="2025-04-01T05:18:57.455" v="16404" actId="20577"/>
        <pc:sldMkLst>
          <pc:docMk/>
          <pc:sldMk cId="4064102716" sldId="484"/>
        </pc:sldMkLst>
        <pc:spChg chg="mod">
          <ac:chgData name="Karson Eilers" userId="f18ef779-ca42-41c1-9131-48913f0ace0c" providerId="ADAL" clId="{C016E941-ED28-4451-A882-4B5E0D054468}" dt="2025-03-31T20:13:45.464" v="793" actId="20577"/>
          <ac:spMkLst>
            <pc:docMk/>
            <pc:sldMk cId="4064102716" sldId="484"/>
            <ac:spMk id="2" creationId="{7750C954-21D4-FA29-0B91-BE1D51B444D9}"/>
          </ac:spMkLst>
        </pc:spChg>
        <pc:spChg chg="add mod">
          <ac:chgData name="Karson Eilers" userId="f18ef779-ca42-41c1-9131-48913f0ace0c" providerId="ADAL" clId="{C016E941-ED28-4451-A882-4B5E0D054468}" dt="2025-03-31T21:13:04.492" v="2458" actId="404"/>
          <ac:spMkLst>
            <pc:docMk/>
            <pc:sldMk cId="4064102716" sldId="484"/>
            <ac:spMk id="3" creationId="{ACC848B5-D810-D4C6-9FC1-BEEC1C13BB66}"/>
          </ac:spMkLst>
        </pc:spChg>
        <pc:spChg chg="add mod">
          <ac:chgData name="Karson Eilers" userId="f18ef779-ca42-41c1-9131-48913f0ace0c" providerId="ADAL" clId="{C016E941-ED28-4451-A882-4B5E0D054468}" dt="2025-04-01T05:18:57.455" v="16404" actId="20577"/>
          <ac:spMkLst>
            <pc:docMk/>
            <pc:sldMk cId="4064102716" sldId="484"/>
            <ac:spMk id="5" creationId="{0E82E8A5-9F2C-05B1-8D29-8EB5FC7B63AE}"/>
          </ac:spMkLst>
        </pc:spChg>
        <pc:spChg chg="del">
          <ac:chgData name="Karson Eilers" userId="f18ef779-ca42-41c1-9131-48913f0ace0c" providerId="ADAL" clId="{C016E941-ED28-4451-A882-4B5E0D054468}" dt="2025-03-31T21:12:38.073" v="2444" actId="478"/>
          <ac:spMkLst>
            <pc:docMk/>
            <pc:sldMk cId="4064102716" sldId="484"/>
            <ac:spMk id="5" creationId="{47443CC6-A484-2B47-F8FC-2C091B5905C1}"/>
          </ac:spMkLst>
        </pc:spChg>
        <pc:spChg chg="del">
          <ac:chgData name="Karson Eilers" userId="f18ef779-ca42-41c1-9131-48913f0ace0c" providerId="ADAL" clId="{C016E941-ED28-4451-A882-4B5E0D054468}" dt="2025-03-31T21:12:38.073" v="2444" actId="478"/>
          <ac:spMkLst>
            <pc:docMk/>
            <pc:sldMk cId="4064102716" sldId="484"/>
            <ac:spMk id="6" creationId="{A826AD2B-DD65-64A4-BA38-9AF392484E9A}"/>
          </ac:spMkLst>
        </pc:spChg>
        <pc:spChg chg="add mod">
          <ac:chgData name="Karson Eilers" userId="f18ef779-ca42-41c1-9131-48913f0ace0c" providerId="ADAL" clId="{C016E941-ED28-4451-A882-4B5E0D054468}" dt="2025-03-31T21:14:54.084" v="2507" actId="207"/>
          <ac:spMkLst>
            <pc:docMk/>
            <pc:sldMk cId="4064102716" sldId="484"/>
            <ac:spMk id="7" creationId="{82B0BCDD-B07B-21BF-702E-2C87F346364C}"/>
          </ac:spMkLst>
        </pc:spChg>
        <pc:spChg chg="mod">
          <ac:chgData name="Karson Eilers" userId="f18ef779-ca42-41c1-9131-48913f0ace0c" providerId="ADAL" clId="{C016E941-ED28-4451-A882-4B5E0D054468}" dt="2025-03-31T20:13:51.363" v="804" actId="20577"/>
          <ac:spMkLst>
            <pc:docMk/>
            <pc:sldMk cId="4064102716" sldId="484"/>
            <ac:spMk id="8" creationId="{BAB03B4C-F49B-2E78-5FD7-DD6D3F27F70F}"/>
          </ac:spMkLst>
        </pc:spChg>
      </pc:sldChg>
      <pc:sldChg chg="new del">
        <pc:chgData name="Karson Eilers" userId="f18ef779-ca42-41c1-9131-48913f0ace0c" providerId="ADAL" clId="{C016E941-ED28-4451-A882-4B5E0D054468}" dt="2025-03-31T20:14:13.493" v="806" actId="47"/>
        <pc:sldMkLst>
          <pc:docMk/>
          <pc:sldMk cId="172167900" sldId="485"/>
        </pc:sldMkLst>
      </pc:sldChg>
      <pc:sldChg chg="modSp add mod ord">
        <pc:chgData name="Karson Eilers" userId="f18ef779-ca42-41c1-9131-48913f0ace0c" providerId="ADAL" clId="{C016E941-ED28-4451-A882-4B5E0D054468}" dt="2025-04-01T05:21:59.710" v="16876" actId="255"/>
        <pc:sldMkLst>
          <pc:docMk/>
          <pc:sldMk cId="2631958585" sldId="485"/>
        </pc:sldMkLst>
        <pc:spChg chg="mod">
          <ac:chgData name="Karson Eilers" userId="f18ef779-ca42-41c1-9131-48913f0ace0c" providerId="ADAL" clId="{C016E941-ED28-4451-A882-4B5E0D054468}" dt="2025-03-31T20:15:34.114" v="838" actId="20577"/>
          <ac:spMkLst>
            <pc:docMk/>
            <pc:sldMk cId="2631958585" sldId="485"/>
            <ac:spMk id="2" creationId="{9900176D-16BE-7369-B407-A7D84EC93387}"/>
          </ac:spMkLst>
        </pc:spChg>
        <pc:spChg chg="mod">
          <ac:chgData name="Karson Eilers" userId="f18ef779-ca42-41c1-9131-48913f0ace0c" providerId="ADAL" clId="{C016E941-ED28-4451-A882-4B5E0D054468}" dt="2025-03-31T21:09:07.555" v="2338" actId="1076"/>
          <ac:spMkLst>
            <pc:docMk/>
            <pc:sldMk cId="2631958585" sldId="485"/>
            <ac:spMk id="5" creationId="{74B73818-67C2-DD1C-18FD-66458FE01F1D}"/>
          </ac:spMkLst>
        </pc:spChg>
        <pc:spChg chg="mod">
          <ac:chgData name="Karson Eilers" userId="f18ef779-ca42-41c1-9131-48913f0ace0c" providerId="ADAL" clId="{C016E941-ED28-4451-A882-4B5E0D054468}" dt="2025-03-31T21:09:58.631" v="2365" actId="207"/>
          <ac:spMkLst>
            <pc:docMk/>
            <pc:sldMk cId="2631958585" sldId="485"/>
            <ac:spMk id="6" creationId="{AB7737BD-42FE-C030-A4F6-E62DFE16334B}"/>
          </ac:spMkLst>
        </pc:spChg>
        <pc:spChg chg="mod">
          <ac:chgData name="Karson Eilers" userId="f18ef779-ca42-41c1-9131-48913f0ace0c" providerId="ADAL" clId="{C016E941-ED28-4451-A882-4B5E0D054468}" dt="2025-03-31T20:15:52.543" v="849" actId="20577"/>
          <ac:spMkLst>
            <pc:docMk/>
            <pc:sldMk cId="2631958585" sldId="485"/>
            <ac:spMk id="8" creationId="{D09E1BEE-057E-BFDF-0DD9-48893BE982E4}"/>
          </ac:spMkLst>
        </pc:spChg>
        <pc:spChg chg="mod">
          <ac:chgData name="Karson Eilers" userId="f18ef779-ca42-41c1-9131-48913f0ace0c" providerId="ADAL" clId="{C016E941-ED28-4451-A882-4B5E0D054468}" dt="2025-04-01T05:21:59.710" v="16876" actId="255"/>
          <ac:spMkLst>
            <pc:docMk/>
            <pc:sldMk cId="2631958585" sldId="485"/>
            <ac:spMk id="9" creationId="{FA7B1130-6131-EC7C-29B0-A6CF78805C23}"/>
          </ac:spMkLst>
        </pc:spChg>
      </pc:sldChg>
      <pc:sldChg chg="add del">
        <pc:chgData name="Karson Eilers" userId="f18ef779-ca42-41c1-9131-48913f0ace0c" providerId="ADAL" clId="{C016E941-ED28-4451-A882-4B5E0D054468}" dt="2025-03-31T20:16:58.247" v="895" actId="47"/>
        <pc:sldMkLst>
          <pc:docMk/>
          <pc:sldMk cId="820560084" sldId="486"/>
        </pc:sldMkLst>
      </pc:sldChg>
      <pc:sldChg chg="addSp delSp modSp add mod ord">
        <pc:chgData name="Karson Eilers" userId="f18ef779-ca42-41c1-9131-48913f0ace0c" providerId="ADAL" clId="{C016E941-ED28-4451-A882-4B5E0D054468}" dt="2025-04-01T05:26:16.779" v="17751" actId="20577"/>
        <pc:sldMkLst>
          <pc:docMk/>
          <pc:sldMk cId="958607466" sldId="486"/>
        </pc:sldMkLst>
        <pc:spChg chg="mod">
          <ac:chgData name="Karson Eilers" userId="f18ef779-ca42-41c1-9131-48913f0ace0c" providerId="ADAL" clId="{C016E941-ED28-4451-A882-4B5E0D054468}" dt="2025-03-31T20:17:22.156" v="932" actId="20577"/>
          <ac:spMkLst>
            <pc:docMk/>
            <pc:sldMk cId="958607466" sldId="486"/>
            <ac:spMk id="2" creationId="{128560A4-238A-34BD-C26B-90FC102FCD97}"/>
          </ac:spMkLst>
        </pc:spChg>
        <pc:spChg chg="add mod">
          <ac:chgData name="Karson Eilers" userId="f18ef779-ca42-41c1-9131-48913f0ace0c" providerId="ADAL" clId="{C016E941-ED28-4451-A882-4B5E0D054468}" dt="2025-03-31T21:09:50.952" v="2364"/>
          <ac:spMkLst>
            <pc:docMk/>
            <pc:sldMk cId="958607466" sldId="486"/>
            <ac:spMk id="3" creationId="{CF306D51-6589-9819-53FA-2F170336F669}"/>
          </ac:spMkLst>
        </pc:spChg>
        <pc:spChg chg="del">
          <ac:chgData name="Karson Eilers" userId="f18ef779-ca42-41c1-9131-48913f0ace0c" providerId="ADAL" clId="{C016E941-ED28-4451-A882-4B5E0D054468}" dt="2025-03-31T21:08:55.540" v="2333" actId="478"/>
          <ac:spMkLst>
            <pc:docMk/>
            <pc:sldMk cId="958607466" sldId="486"/>
            <ac:spMk id="5" creationId="{648CB6F7-E2D9-2F3D-87FF-275247DA9884}"/>
          </ac:spMkLst>
        </pc:spChg>
        <pc:spChg chg="del">
          <ac:chgData name="Karson Eilers" userId="f18ef779-ca42-41c1-9131-48913f0ace0c" providerId="ADAL" clId="{C016E941-ED28-4451-A882-4B5E0D054468}" dt="2025-03-31T21:09:00.890" v="2336" actId="478"/>
          <ac:spMkLst>
            <pc:docMk/>
            <pc:sldMk cId="958607466" sldId="486"/>
            <ac:spMk id="6" creationId="{961BB4CB-BFEA-495B-98AD-FDE36175DA2A}"/>
          </ac:spMkLst>
        </pc:spChg>
        <pc:spChg chg="add mod">
          <ac:chgData name="Karson Eilers" userId="f18ef779-ca42-41c1-9131-48913f0ace0c" providerId="ADAL" clId="{C016E941-ED28-4451-A882-4B5E0D054468}" dt="2025-03-31T21:10:04.838" v="2367" actId="207"/>
          <ac:spMkLst>
            <pc:docMk/>
            <pc:sldMk cId="958607466" sldId="486"/>
            <ac:spMk id="7" creationId="{22594E6C-8C3B-C436-D549-18075B61F937}"/>
          </ac:spMkLst>
        </pc:spChg>
        <pc:spChg chg="mod">
          <ac:chgData name="Karson Eilers" userId="f18ef779-ca42-41c1-9131-48913f0ace0c" providerId="ADAL" clId="{C016E941-ED28-4451-A882-4B5E0D054468}" dt="2025-03-31T20:17:32.712" v="947" actId="1076"/>
          <ac:spMkLst>
            <pc:docMk/>
            <pc:sldMk cId="958607466" sldId="486"/>
            <ac:spMk id="8" creationId="{A5A5827E-0488-59B7-A60C-E97092862D2E}"/>
          </ac:spMkLst>
        </pc:spChg>
        <pc:spChg chg="mod">
          <ac:chgData name="Karson Eilers" userId="f18ef779-ca42-41c1-9131-48913f0ace0c" providerId="ADAL" clId="{C016E941-ED28-4451-A882-4B5E0D054468}" dt="2025-04-01T05:26:16.779" v="17751" actId="20577"/>
          <ac:spMkLst>
            <pc:docMk/>
            <pc:sldMk cId="958607466" sldId="486"/>
            <ac:spMk id="9" creationId="{92E76137-F1D9-8621-DAE8-C70B78814EA3}"/>
          </ac:spMkLst>
        </pc:spChg>
      </pc:sldChg>
      <pc:sldChg chg="addSp delSp modSp add mod">
        <pc:chgData name="Karson Eilers" userId="f18ef779-ca42-41c1-9131-48913f0ace0c" providerId="ADAL" clId="{C016E941-ED28-4451-A882-4B5E0D054468}" dt="2025-04-01T05:24:08.190" v="17299" actId="20577"/>
        <pc:sldMkLst>
          <pc:docMk/>
          <pc:sldMk cId="1605415185" sldId="487"/>
        </pc:sldMkLst>
        <pc:spChg chg="mod">
          <ac:chgData name="Karson Eilers" userId="f18ef779-ca42-41c1-9131-48913f0ace0c" providerId="ADAL" clId="{C016E941-ED28-4451-A882-4B5E0D054468}" dt="2025-03-31T20:18:11.231" v="988" actId="20577"/>
          <ac:spMkLst>
            <pc:docMk/>
            <pc:sldMk cId="1605415185" sldId="487"/>
            <ac:spMk id="2" creationId="{71061D6F-9500-1D2D-1129-326DAFDBB32F}"/>
          </ac:spMkLst>
        </pc:spChg>
        <pc:spChg chg="add mod">
          <ac:chgData name="Karson Eilers" userId="f18ef779-ca42-41c1-9131-48913f0ace0c" providerId="ADAL" clId="{C016E941-ED28-4451-A882-4B5E0D054468}" dt="2025-03-31T21:09:41.676" v="2362"/>
          <ac:spMkLst>
            <pc:docMk/>
            <pc:sldMk cId="1605415185" sldId="487"/>
            <ac:spMk id="3" creationId="{CF11388F-A89C-DA60-6AF3-A0C2F309B05A}"/>
          </ac:spMkLst>
        </pc:spChg>
        <pc:spChg chg="del">
          <ac:chgData name="Karson Eilers" userId="f18ef779-ca42-41c1-9131-48913f0ace0c" providerId="ADAL" clId="{C016E941-ED28-4451-A882-4B5E0D054468}" dt="2025-03-31T21:08:59.393" v="2335" actId="478"/>
          <ac:spMkLst>
            <pc:docMk/>
            <pc:sldMk cId="1605415185" sldId="487"/>
            <ac:spMk id="5" creationId="{BBE09B51-EC70-6BE0-7526-E69857F23048}"/>
          </ac:spMkLst>
        </pc:spChg>
        <pc:spChg chg="del">
          <ac:chgData name="Karson Eilers" userId="f18ef779-ca42-41c1-9131-48913f0ace0c" providerId="ADAL" clId="{C016E941-ED28-4451-A882-4B5E0D054468}" dt="2025-03-31T21:08:57.576" v="2334" actId="478"/>
          <ac:spMkLst>
            <pc:docMk/>
            <pc:sldMk cId="1605415185" sldId="487"/>
            <ac:spMk id="6" creationId="{16DFCB4F-1E7B-8DFF-EB9D-7EC185006E60}"/>
          </ac:spMkLst>
        </pc:spChg>
        <pc:spChg chg="add mod">
          <ac:chgData name="Karson Eilers" userId="f18ef779-ca42-41c1-9131-48913f0ace0c" providerId="ADAL" clId="{C016E941-ED28-4451-A882-4B5E0D054468}" dt="2025-03-31T21:09:41.676" v="2362"/>
          <ac:spMkLst>
            <pc:docMk/>
            <pc:sldMk cId="1605415185" sldId="487"/>
            <ac:spMk id="7" creationId="{66E44A50-E41B-18C2-25EE-C677356FC76C}"/>
          </ac:spMkLst>
        </pc:spChg>
        <pc:spChg chg="mod">
          <ac:chgData name="Karson Eilers" userId="f18ef779-ca42-41c1-9131-48913f0ace0c" providerId="ADAL" clId="{C016E941-ED28-4451-A882-4B5E0D054468}" dt="2025-03-31T20:18:26.407" v="1000" actId="1076"/>
          <ac:spMkLst>
            <pc:docMk/>
            <pc:sldMk cId="1605415185" sldId="487"/>
            <ac:spMk id="8" creationId="{5A891A19-CE18-C028-59FE-71998079449D}"/>
          </ac:spMkLst>
        </pc:spChg>
        <pc:spChg chg="mod">
          <ac:chgData name="Karson Eilers" userId="f18ef779-ca42-41c1-9131-48913f0ace0c" providerId="ADAL" clId="{C016E941-ED28-4451-A882-4B5E0D054468}" dt="2025-04-01T05:24:08.190" v="17299" actId="20577"/>
          <ac:spMkLst>
            <pc:docMk/>
            <pc:sldMk cId="1605415185" sldId="487"/>
            <ac:spMk id="9" creationId="{5A39FB02-C857-CFA3-9507-C3D7D3681324}"/>
          </ac:spMkLst>
        </pc:spChg>
        <pc:spChg chg="add mod">
          <ac:chgData name="Karson Eilers" userId="f18ef779-ca42-41c1-9131-48913f0ace0c" providerId="ADAL" clId="{C016E941-ED28-4451-A882-4B5E0D054468}" dt="2025-03-31T21:09:49.547" v="2363"/>
          <ac:spMkLst>
            <pc:docMk/>
            <pc:sldMk cId="1605415185" sldId="487"/>
            <ac:spMk id="10" creationId="{EE0C19DB-5B00-3850-2C2D-B16555414DEF}"/>
          </ac:spMkLst>
        </pc:spChg>
        <pc:spChg chg="add mod">
          <ac:chgData name="Karson Eilers" userId="f18ef779-ca42-41c1-9131-48913f0ace0c" providerId="ADAL" clId="{C016E941-ED28-4451-A882-4B5E0D054468}" dt="2025-03-31T21:10:01.651" v="2366" actId="207"/>
          <ac:spMkLst>
            <pc:docMk/>
            <pc:sldMk cId="1605415185" sldId="487"/>
            <ac:spMk id="11" creationId="{FE07C842-48B0-0376-80C7-4ED574330E1D}"/>
          </ac:spMkLst>
        </pc:spChg>
      </pc:sldChg>
      <pc:sldChg chg="addSp modSp add mod">
        <pc:chgData name="Karson Eilers" userId="f18ef779-ca42-41c1-9131-48913f0ace0c" providerId="ADAL" clId="{C016E941-ED28-4451-A882-4B5E0D054468}" dt="2025-04-01T05:32:18.994" v="18440" actId="20577"/>
        <pc:sldMkLst>
          <pc:docMk/>
          <pc:sldMk cId="2499294449" sldId="488"/>
        </pc:sldMkLst>
        <pc:spChg chg="mod">
          <ac:chgData name="Karson Eilers" userId="f18ef779-ca42-41c1-9131-48913f0ace0c" providerId="ADAL" clId="{C016E941-ED28-4451-A882-4B5E0D054468}" dt="2025-03-31T20:19:32.742" v="1115" actId="20577"/>
          <ac:spMkLst>
            <pc:docMk/>
            <pc:sldMk cId="2499294449" sldId="488"/>
            <ac:spMk id="2" creationId="{63979403-7C5F-4E82-8A44-93EFB9AB1F26}"/>
          </ac:spMkLst>
        </pc:spChg>
        <pc:spChg chg="add mod">
          <ac:chgData name="Karson Eilers" userId="f18ef779-ca42-41c1-9131-48913f0ace0c" providerId="ADAL" clId="{C016E941-ED28-4451-A882-4B5E0D054468}" dt="2025-04-01T05:32:18.994" v="18440" actId="20577"/>
          <ac:spMkLst>
            <pc:docMk/>
            <pc:sldMk cId="2499294449" sldId="488"/>
            <ac:spMk id="3" creationId="{7D2C7079-90B8-6C63-BE8A-E7F313891180}"/>
          </ac:spMkLst>
        </pc:spChg>
        <pc:spChg chg="mod">
          <ac:chgData name="Karson Eilers" userId="f18ef779-ca42-41c1-9131-48913f0ace0c" providerId="ADAL" clId="{C016E941-ED28-4451-A882-4B5E0D054468}" dt="2025-03-31T20:18:54.166" v="1044" actId="1076"/>
          <ac:spMkLst>
            <pc:docMk/>
            <pc:sldMk cId="2499294449" sldId="488"/>
            <ac:spMk id="5" creationId="{C5AE0434-6452-B4FB-A818-76D7A2113F36}"/>
          </ac:spMkLst>
        </pc:spChg>
        <pc:spChg chg="mod">
          <ac:chgData name="Karson Eilers" userId="f18ef779-ca42-41c1-9131-48913f0ace0c" providerId="ADAL" clId="{C016E941-ED28-4451-A882-4B5E0D054468}" dt="2025-03-31T21:01:58.427" v="2198" actId="207"/>
          <ac:spMkLst>
            <pc:docMk/>
            <pc:sldMk cId="2499294449" sldId="488"/>
            <ac:spMk id="6" creationId="{9B855F6C-D5A1-7C5D-1815-516951816258}"/>
          </ac:spMkLst>
        </pc:spChg>
        <pc:spChg chg="mod">
          <ac:chgData name="Karson Eilers" userId="f18ef779-ca42-41c1-9131-48913f0ace0c" providerId="ADAL" clId="{C016E941-ED28-4451-A882-4B5E0D054468}" dt="2025-04-01T05:26:54.761" v="17752" actId="1076"/>
          <ac:spMkLst>
            <pc:docMk/>
            <pc:sldMk cId="2499294449" sldId="488"/>
            <ac:spMk id="8" creationId="{9E728E60-88A4-6193-81F1-5145FF55147D}"/>
          </ac:spMkLst>
        </pc:spChg>
        <pc:spChg chg="mod">
          <ac:chgData name="Karson Eilers" userId="f18ef779-ca42-41c1-9131-48913f0ace0c" providerId="ADAL" clId="{C016E941-ED28-4451-A882-4B5E0D054468}" dt="2025-03-31T20:19:16.497" v="1060" actId="1076"/>
          <ac:spMkLst>
            <pc:docMk/>
            <pc:sldMk cId="2499294449" sldId="488"/>
            <ac:spMk id="9" creationId="{D0912BA3-0769-DC93-9C89-511D8A68033F}"/>
          </ac:spMkLst>
        </pc:spChg>
      </pc:sldChg>
      <pc:sldChg chg="addSp delSp modSp add mod">
        <pc:chgData name="Karson Eilers" userId="f18ef779-ca42-41c1-9131-48913f0ace0c" providerId="ADAL" clId="{C016E941-ED28-4451-A882-4B5E0D054468}" dt="2025-04-01T05:34:43.231" v="18592" actId="14100"/>
        <pc:sldMkLst>
          <pc:docMk/>
          <pc:sldMk cId="1129202252" sldId="489"/>
        </pc:sldMkLst>
        <pc:spChg chg="mod">
          <ac:chgData name="Karson Eilers" userId="f18ef779-ca42-41c1-9131-48913f0ace0c" providerId="ADAL" clId="{C016E941-ED28-4451-A882-4B5E0D054468}" dt="2025-03-31T20:20:06.938" v="1168" actId="20577"/>
          <ac:spMkLst>
            <pc:docMk/>
            <pc:sldMk cId="1129202252" sldId="489"/>
            <ac:spMk id="2" creationId="{E33A16D0-68B3-1A94-3CC9-910F66E4D0D6}"/>
          </ac:spMkLst>
        </pc:spChg>
        <pc:spChg chg="mod">
          <ac:chgData name="Karson Eilers" userId="f18ef779-ca42-41c1-9131-48913f0ace0c" providerId="ADAL" clId="{C016E941-ED28-4451-A882-4B5E0D054468}" dt="2025-04-01T05:34:43.231" v="18592" actId="14100"/>
          <ac:spMkLst>
            <pc:docMk/>
            <pc:sldMk cId="1129202252" sldId="489"/>
            <ac:spMk id="3" creationId="{4C7BDB2D-DEF5-168C-B689-F80B1B890545}"/>
          </ac:spMkLst>
        </pc:spChg>
        <pc:spChg chg="del">
          <ac:chgData name="Karson Eilers" userId="f18ef779-ca42-41c1-9131-48913f0ace0c" providerId="ADAL" clId="{C016E941-ED28-4451-A882-4B5E0D054468}" dt="2025-03-31T21:02:06.977" v="2200" actId="478"/>
          <ac:spMkLst>
            <pc:docMk/>
            <pc:sldMk cId="1129202252" sldId="489"/>
            <ac:spMk id="6" creationId="{7B73F514-082E-123F-9426-DBC61758D5EE}"/>
          </ac:spMkLst>
        </pc:spChg>
        <pc:spChg chg="add mod">
          <ac:chgData name="Karson Eilers" userId="f18ef779-ca42-41c1-9131-48913f0ace0c" providerId="ADAL" clId="{C016E941-ED28-4451-A882-4B5E0D054468}" dt="2025-03-31T21:02:13.584" v="2202" actId="207"/>
          <ac:spMkLst>
            <pc:docMk/>
            <pc:sldMk cId="1129202252" sldId="489"/>
            <ac:spMk id="7" creationId="{AADFF0A4-B4E7-E4BA-6A84-32FEF1093D66}"/>
          </ac:spMkLst>
        </pc:spChg>
        <pc:spChg chg="mod">
          <ac:chgData name="Karson Eilers" userId="f18ef779-ca42-41c1-9131-48913f0ace0c" providerId="ADAL" clId="{C016E941-ED28-4451-A882-4B5E0D054468}" dt="2025-03-31T20:20:15.609" v="1179" actId="1076"/>
          <ac:spMkLst>
            <pc:docMk/>
            <pc:sldMk cId="1129202252" sldId="489"/>
            <ac:spMk id="8" creationId="{CD3590C0-AD72-BD69-3C15-94C550E51222}"/>
          </ac:spMkLst>
        </pc:spChg>
      </pc:sldChg>
      <pc:sldChg chg="addSp modSp add mod">
        <pc:chgData name="Karson Eilers" userId="f18ef779-ca42-41c1-9131-48913f0ace0c" providerId="ADAL" clId="{C016E941-ED28-4451-A882-4B5E0D054468}" dt="2025-03-31T22:37:26.511" v="7622" actId="20577"/>
        <pc:sldMkLst>
          <pc:docMk/>
          <pc:sldMk cId="35699851" sldId="490"/>
        </pc:sldMkLst>
        <pc:spChg chg="mod">
          <ac:chgData name="Karson Eilers" userId="f18ef779-ca42-41c1-9131-48913f0ace0c" providerId="ADAL" clId="{C016E941-ED28-4451-A882-4B5E0D054468}" dt="2025-03-31T20:21:37.617" v="1235" actId="20577"/>
          <ac:spMkLst>
            <pc:docMk/>
            <pc:sldMk cId="35699851" sldId="490"/>
            <ac:spMk id="2" creationId="{C1716C5B-CC0E-D35E-1839-9937A9C43F91}"/>
          </ac:spMkLst>
        </pc:spChg>
        <pc:spChg chg="mod">
          <ac:chgData name="Karson Eilers" userId="f18ef779-ca42-41c1-9131-48913f0ace0c" providerId="ADAL" clId="{C016E941-ED28-4451-A882-4B5E0D054468}" dt="2025-03-31T20:21:13.256" v="1194" actId="20577"/>
          <ac:spMkLst>
            <pc:docMk/>
            <pc:sldMk cId="35699851" sldId="490"/>
            <ac:spMk id="3" creationId="{83BA672E-823D-DD92-393B-131D61258324}"/>
          </ac:spMkLst>
        </pc:spChg>
        <pc:spChg chg="mod">
          <ac:chgData name="Karson Eilers" userId="f18ef779-ca42-41c1-9131-48913f0ace0c" providerId="ADAL" clId="{C016E941-ED28-4451-A882-4B5E0D054468}" dt="2025-03-31T22:15:50.099" v="6062" actId="403"/>
          <ac:spMkLst>
            <pc:docMk/>
            <pc:sldMk cId="35699851" sldId="490"/>
            <ac:spMk id="4" creationId="{98077648-FF00-F59B-8A8D-07307AF06768}"/>
          </ac:spMkLst>
        </pc:spChg>
        <pc:spChg chg="add mod">
          <ac:chgData name="Karson Eilers" userId="f18ef779-ca42-41c1-9131-48913f0ace0c" providerId="ADAL" clId="{C016E941-ED28-4451-A882-4B5E0D054468}" dt="2025-03-31T20:46:06.122" v="2006"/>
          <ac:spMkLst>
            <pc:docMk/>
            <pc:sldMk cId="35699851" sldId="490"/>
            <ac:spMk id="5" creationId="{2D3BFEDC-F497-216B-10EB-D0E91A0EEFE2}"/>
          </ac:spMkLst>
        </pc:spChg>
        <pc:spChg chg="add mod">
          <ac:chgData name="Karson Eilers" userId="f18ef779-ca42-41c1-9131-48913f0ace0c" providerId="ADAL" clId="{C016E941-ED28-4451-A882-4B5E0D054468}" dt="2025-03-31T22:37:26.511" v="7622" actId="20577"/>
          <ac:spMkLst>
            <pc:docMk/>
            <pc:sldMk cId="35699851" sldId="490"/>
            <ac:spMk id="6" creationId="{05FE3217-658E-858C-C7DF-D7372B7FCBD3}"/>
          </ac:spMkLst>
        </pc:spChg>
      </pc:sldChg>
      <pc:sldChg chg="addSp modSp add mod">
        <pc:chgData name="Karson Eilers" userId="f18ef779-ca42-41c1-9131-48913f0ace0c" providerId="ADAL" clId="{C016E941-ED28-4451-A882-4B5E0D054468}" dt="2025-03-31T22:37:19.542" v="7619" actId="207"/>
        <pc:sldMkLst>
          <pc:docMk/>
          <pc:sldMk cId="1263717896" sldId="491"/>
        </pc:sldMkLst>
        <pc:spChg chg="mod">
          <ac:chgData name="Karson Eilers" userId="f18ef779-ca42-41c1-9131-48913f0ace0c" providerId="ADAL" clId="{C016E941-ED28-4451-A882-4B5E0D054468}" dt="2025-03-31T20:23:06.389" v="1391" actId="20577"/>
          <ac:spMkLst>
            <pc:docMk/>
            <pc:sldMk cId="1263717896" sldId="491"/>
            <ac:spMk id="2" creationId="{3082B33D-660E-6C01-6058-C1178A77252D}"/>
          </ac:spMkLst>
        </pc:spChg>
        <pc:spChg chg="mod">
          <ac:chgData name="Karson Eilers" userId="f18ef779-ca42-41c1-9131-48913f0ace0c" providerId="ADAL" clId="{C016E941-ED28-4451-A882-4B5E0D054468}" dt="2025-03-31T20:22:46.979" v="1307" actId="20577"/>
          <ac:spMkLst>
            <pc:docMk/>
            <pc:sldMk cId="1263717896" sldId="491"/>
            <ac:spMk id="3" creationId="{758FFC12-9202-B045-7B82-A65B707FB2BE}"/>
          </ac:spMkLst>
        </pc:spChg>
        <pc:spChg chg="mod">
          <ac:chgData name="Karson Eilers" userId="f18ef779-ca42-41c1-9131-48913f0ace0c" providerId="ADAL" clId="{C016E941-ED28-4451-A882-4B5E0D054468}" dt="2025-03-31T22:22:52.940" v="6379" actId="403"/>
          <ac:spMkLst>
            <pc:docMk/>
            <pc:sldMk cId="1263717896" sldId="491"/>
            <ac:spMk id="4" creationId="{01C2676B-A337-4015-F797-8121DD7F0627}"/>
          </ac:spMkLst>
        </pc:spChg>
        <pc:spChg chg="add mod">
          <ac:chgData name="Karson Eilers" userId="f18ef779-ca42-41c1-9131-48913f0ace0c" providerId="ADAL" clId="{C016E941-ED28-4451-A882-4B5E0D054468}" dt="2025-03-31T20:49:23.938" v="2032" actId="1076"/>
          <ac:spMkLst>
            <pc:docMk/>
            <pc:sldMk cId="1263717896" sldId="491"/>
            <ac:spMk id="5" creationId="{3A743385-4B8A-C084-567F-076A735F0DC9}"/>
          </ac:spMkLst>
        </pc:spChg>
        <pc:spChg chg="add mod">
          <ac:chgData name="Karson Eilers" userId="f18ef779-ca42-41c1-9131-48913f0ace0c" providerId="ADAL" clId="{C016E941-ED28-4451-A882-4B5E0D054468}" dt="2025-03-31T22:37:19.542" v="7619" actId="207"/>
          <ac:spMkLst>
            <pc:docMk/>
            <pc:sldMk cId="1263717896" sldId="491"/>
            <ac:spMk id="6" creationId="{7B8F26C1-4FDF-BD8D-EC99-510176D4359F}"/>
          </ac:spMkLst>
        </pc:spChg>
      </pc:sldChg>
      <pc:sldChg chg="modSp add mod">
        <pc:chgData name="Karson Eilers" userId="f18ef779-ca42-41c1-9131-48913f0ace0c" providerId="ADAL" clId="{C016E941-ED28-4451-A882-4B5E0D054468}" dt="2025-03-31T22:28:51.242" v="7047" actId="1076"/>
        <pc:sldMkLst>
          <pc:docMk/>
          <pc:sldMk cId="4249161539" sldId="492"/>
        </pc:sldMkLst>
        <pc:spChg chg="mod">
          <ac:chgData name="Karson Eilers" userId="f18ef779-ca42-41c1-9131-48913f0ace0c" providerId="ADAL" clId="{C016E941-ED28-4451-A882-4B5E0D054468}" dt="2025-03-31T21:00:44.996" v="2149" actId="20577"/>
          <ac:spMkLst>
            <pc:docMk/>
            <pc:sldMk cId="4249161539" sldId="492"/>
            <ac:spMk id="2" creationId="{7F1F7F3F-0323-4835-F262-6A1E0BFE2766}"/>
          </ac:spMkLst>
        </pc:spChg>
        <pc:spChg chg="mod">
          <ac:chgData name="Karson Eilers" userId="f18ef779-ca42-41c1-9131-48913f0ace0c" providerId="ADAL" clId="{C016E941-ED28-4451-A882-4B5E0D054468}" dt="2025-03-31T22:23:28.887" v="6380" actId="1076"/>
          <ac:spMkLst>
            <pc:docMk/>
            <pc:sldMk cId="4249161539" sldId="492"/>
            <ac:spMk id="4" creationId="{7CBAADA0-0312-1EEC-7608-94B1BBBE1EDF}"/>
          </ac:spMkLst>
        </pc:spChg>
        <pc:spChg chg="mod">
          <ac:chgData name="Karson Eilers" userId="f18ef779-ca42-41c1-9131-48913f0ace0c" providerId="ADAL" clId="{C016E941-ED28-4451-A882-4B5E0D054468}" dt="2025-03-31T20:49:14.829" v="2031" actId="122"/>
          <ac:spMkLst>
            <pc:docMk/>
            <pc:sldMk cId="4249161539" sldId="492"/>
            <ac:spMk id="5" creationId="{D10D6F4D-CF3B-DC86-F5A1-80BBD1C30850}"/>
          </ac:spMkLst>
        </pc:spChg>
        <pc:spChg chg="mod">
          <ac:chgData name="Karson Eilers" userId="f18ef779-ca42-41c1-9131-48913f0ace0c" providerId="ADAL" clId="{C016E941-ED28-4451-A882-4B5E0D054468}" dt="2025-03-31T21:00:31.671" v="2117" actId="207"/>
          <ac:spMkLst>
            <pc:docMk/>
            <pc:sldMk cId="4249161539" sldId="492"/>
            <ac:spMk id="6" creationId="{4BCAE6B6-8684-FCF8-2D75-6DD99A08CEE9}"/>
          </ac:spMkLst>
        </pc:spChg>
        <pc:spChg chg="mod">
          <ac:chgData name="Karson Eilers" userId="f18ef779-ca42-41c1-9131-48913f0ace0c" providerId="ADAL" clId="{C016E941-ED28-4451-A882-4B5E0D054468}" dt="2025-03-31T21:00:50.788" v="2162" actId="20577"/>
          <ac:spMkLst>
            <pc:docMk/>
            <pc:sldMk cId="4249161539" sldId="492"/>
            <ac:spMk id="8" creationId="{BCC3CEF1-8329-F568-1821-94967152CE6A}"/>
          </ac:spMkLst>
        </pc:spChg>
        <pc:spChg chg="mod">
          <ac:chgData name="Karson Eilers" userId="f18ef779-ca42-41c1-9131-48913f0ace0c" providerId="ADAL" clId="{C016E941-ED28-4451-A882-4B5E0D054468}" dt="2025-03-31T22:28:51.242" v="7047" actId="1076"/>
          <ac:spMkLst>
            <pc:docMk/>
            <pc:sldMk cId="4249161539" sldId="492"/>
            <ac:spMk id="9" creationId="{0C4E6F67-55A3-7197-140C-21494F4458F7}"/>
          </ac:spMkLst>
        </pc:spChg>
      </pc:sldChg>
      <pc:sldChg chg="addSp delSp modSp add mod ord modNotesTx">
        <pc:chgData name="Karson Eilers" userId="f18ef779-ca42-41c1-9131-48913f0ace0c" providerId="ADAL" clId="{C016E941-ED28-4451-A882-4B5E0D054468}" dt="2025-03-31T22:49:23.899" v="9300"/>
        <pc:sldMkLst>
          <pc:docMk/>
          <pc:sldMk cId="3699229764" sldId="493"/>
        </pc:sldMkLst>
        <pc:spChg chg="mod">
          <ac:chgData name="Karson Eilers" userId="f18ef779-ca42-41c1-9131-48913f0ace0c" providerId="ADAL" clId="{C016E941-ED28-4451-A882-4B5E0D054468}" dt="2025-03-31T20:25:03.417" v="1478" actId="20577"/>
          <ac:spMkLst>
            <pc:docMk/>
            <pc:sldMk cId="3699229764" sldId="493"/>
            <ac:spMk id="2" creationId="{24EF3CB3-F6FF-9E3A-89DB-3B6CE7EA0451}"/>
          </ac:spMkLst>
        </pc:spChg>
        <pc:spChg chg="mod">
          <ac:chgData name="Karson Eilers" userId="f18ef779-ca42-41c1-9131-48913f0ace0c" providerId="ADAL" clId="{C016E941-ED28-4451-A882-4B5E0D054468}" dt="2025-03-31T20:25:08.809" v="1491" actId="20577"/>
          <ac:spMkLst>
            <pc:docMk/>
            <pc:sldMk cId="3699229764" sldId="493"/>
            <ac:spMk id="3" creationId="{E5ABC420-BC34-A573-E427-89D9DED2F524}"/>
          </ac:spMkLst>
        </pc:spChg>
        <pc:spChg chg="mod">
          <ac:chgData name="Karson Eilers" userId="f18ef779-ca42-41c1-9131-48913f0ace0c" providerId="ADAL" clId="{C016E941-ED28-4451-A882-4B5E0D054468}" dt="2025-03-31T22:49:22.842" v="9299" actId="27636"/>
          <ac:spMkLst>
            <pc:docMk/>
            <pc:sldMk cId="3699229764" sldId="493"/>
            <ac:spMk id="4" creationId="{379F4971-A480-0EC5-3174-6C6A0F8AC6CA}"/>
          </ac:spMkLst>
        </pc:spChg>
        <pc:spChg chg="add mod">
          <ac:chgData name="Karson Eilers" userId="f18ef779-ca42-41c1-9131-48913f0ace0c" providerId="ADAL" clId="{C016E941-ED28-4451-A882-4B5E0D054468}" dt="2025-03-31T20:51:03.314" v="2053"/>
          <ac:spMkLst>
            <pc:docMk/>
            <pc:sldMk cId="3699229764" sldId="493"/>
            <ac:spMk id="5" creationId="{16553538-FC11-A08F-D5E3-25BAC5F9A424}"/>
          </ac:spMkLst>
        </pc:spChg>
        <pc:spChg chg="add del mod">
          <ac:chgData name="Karson Eilers" userId="f18ef779-ca42-41c1-9131-48913f0ace0c" providerId="ADAL" clId="{C016E941-ED28-4451-A882-4B5E0D054468}" dt="2025-03-31T20:51:41.582" v="2071" actId="478"/>
          <ac:spMkLst>
            <pc:docMk/>
            <pc:sldMk cId="3699229764" sldId="493"/>
            <ac:spMk id="6" creationId="{611B4EC5-FA76-8F8C-D009-6CC28CB1A2CE}"/>
          </ac:spMkLst>
        </pc:spChg>
        <pc:spChg chg="add mod">
          <ac:chgData name="Karson Eilers" userId="f18ef779-ca42-41c1-9131-48913f0ace0c" providerId="ADAL" clId="{C016E941-ED28-4451-A882-4B5E0D054468}" dt="2025-03-31T21:01:16.395" v="2180" actId="20577"/>
          <ac:spMkLst>
            <pc:docMk/>
            <pc:sldMk cId="3699229764" sldId="493"/>
            <ac:spMk id="7" creationId="{2E9F6B1E-0035-0E8D-B076-92F8C1281258}"/>
          </ac:spMkLst>
        </pc:spChg>
      </pc:sldChg>
      <pc:sldChg chg="addSp delSp modSp add mod">
        <pc:chgData name="Karson Eilers" userId="f18ef779-ca42-41c1-9131-48913f0ace0c" providerId="ADAL" clId="{C016E941-ED28-4451-A882-4B5E0D054468}" dt="2025-03-31T23:02:56.027" v="11042" actId="404"/>
        <pc:sldMkLst>
          <pc:docMk/>
          <pc:sldMk cId="4067995758" sldId="494"/>
        </pc:sldMkLst>
        <pc:spChg chg="mod">
          <ac:chgData name="Karson Eilers" userId="f18ef779-ca42-41c1-9131-48913f0ace0c" providerId="ADAL" clId="{C016E941-ED28-4451-A882-4B5E0D054468}" dt="2025-03-31T20:25:42.900" v="1557" actId="20577"/>
          <ac:spMkLst>
            <pc:docMk/>
            <pc:sldMk cId="4067995758" sldId="494"/>
            <ac:spMk id="2" creationId="{B45A8B40-A8F6-1A0A-7342-12E7E7DAF963}"/>
          </ac:spMkLst>
        </pc:spChg>
        <pc:spChg chg="add mod">
          <ac:chgData name="Karson Eilers" userId="f18ef779-ca42-41c1-9131-48913f0ace0c" providerId="ADAL" clId="{C016E941-ED28-4451-A882-4B5E0D054468}" dt="2025-03-31T20:51:25.571" v="2062"/>
          <ac:spMkLst>
            <pc:docMk/>
            <pc:sldMk cId="4067995758" sldId="494"/>
            <ac:spMk id="3" creationId="{24293BC0-6B24-B02B-3D0E-B993BD386A55}"/>
          </ac:spMkLst>
        </pc:spChg>
        <pc:spChg chg="del">
          <ac:chgData name="Karson Eilers" userId="f18ef779-ca42-41c1-9131-48913f0ace0c" providerId="ADAL" clId="{C016E941-ED28-4451-A882-4B5E0D054468}" dt="2025-03-31T20:51:14.980" v="2058" actId="478"/>
          <ac:spMkLst>
            <pc:docMk/>
            <pc:sldMk cId="4067995758" sldId="494"/>
            <ac:spMk id="5" creationId="{97F278EB-FEBA-0701-C415-109D66D06E08}"/>
          </ac:spMkLst>
        </pc:spChg>
        <pc:spChg chg="del">
          <ac:chgData name="Karson Eilers" userId="f18ef779-ca42-41c1-9131-48913f0ace0c" providerId="ADAL" clId="{C016E941-ED28-4451-A882-4B5E0D054468}" dt="2025-03-31T20:51:13.837" v="2057" actId="478"/>
          <ac:spMkLst>
            <pc:docMk/>
            <pc:sldMk cId="4067995758" sldId="494"/>
            <ac:spMk id="6" creationId="{A17132DB-42A5-6C56-47AA-EE6296508972}"/>
          </ac:spMkLst>
        </pc:spChg>
        <pc:spChg chg="add del mod">
          <ac:chgData name="Karson Eilers" userId="f18ef779-ca42-41c1-9131-48913f0ace0c" providerId="ADAL" clId="{C016E941-ED28-4451-A882-4B5E0D054468}" dt="2025-03-31T20:51:46.686" v="2073" actId="478"/>
          <ac:spMkLst>
            <pc:docMk/>
            <pc:sldMk cId="4067995758" sldId="494"/>
            <ac:spMk id="7" creationId="{48748C03-436B-D87A-A947-FE93A9000781}"/>
          </ac:spMkLst>
        </pc:spChg>
        <pc:spChg chg="mod">
          <ac:chgData name="Karson Eilers" userId="f18ef779-ca42-41c1-9131-48913f0ace0c" providerId="ADAL" clId="{C016E941-ED28-4451-A882-4B5E0D054468}" dt="2025-03-31T23:00:32.281" v="10412" actId="20577"/>
          <ac:spMkLst>
            <pc:docMk/>
            <pc:sldMk cId="4067995758" sldId="494"/>
            <ac:spMk id="8" creationId="{A709EE01-97D4-9E33-CDD9-9991EF8221C1}"/>
          </ac:spMkLst>
        </pc:spChg>
        <pc:spChg chg="mod">
          <ac:chgData name="Karson Eilers" userId="f18ef779-ca42-41c1-9131-48913f0ace0c" providerId="ADAL" clId="{C016E941-ED28-4451-A882-4B5E0D054468}" dt="2025-03-31T23:02:56.027" v="11042" actId="404"/>
          <ac:spMkLst>
            <pc:docMk/>
            <pc:sldMk cId="4067995758" sldId="494"/>
            <ac:spMk id="9" creationId="{742782B5-907C-7027-E43E-FC7554CBEA53}"/>
          </ac:spMkLst>
        </pc:spChg>
        <pc:spChg chg="add mod">
          <ac:chgData name="Karson Eilers" userId="f18ef779-ca42-41c1-9131-48913f0ace0c" providerId="ADAL" clId="{C016E941-ED28-4451-A882-4B5E0D054468}" dt="2025-03-31T21:01:24.678" v="2182"/>
          <ac:spMkLst>
            <pc:docMk/>
            <pc:sldMk cId="4067995758" sldId="494"/>
            <ac:spMk id="10" creationId="{9C88E891-07D1-4BF8-DBF0-7E04A2F88D96}"/>
          </ac:spMkLst>
        </pc:spChg>
      </pc:sldChg>
      <pc:sldChg chg="addSp delSp modSp add mod">
        <pc:chgData name="Karson Eilers" userId="f18ef779-ca42-41c1-9131-48913f0ace0c" providerId="ADAL" clId="{C016E941-ED28-4451-A882-4B5E0D054468}" dt="2025-03-31T23:22:12.495" v="13901" actId="20577"/>
        <pc:sldMkLst>
          <pc:docMk/>
          <pc:sldMk cId="250818130" sldId="495"/>
        </pc:sldMkLst>
        <pc:spChg chg="mod">
          <ac:chgData name="Karson Eilers" userId="f18ef779-ca42-41c1-9131-48913f0ace0c" providerId="ADAL" clId="{C016E941-ED28-4451-A882-4B5E0D054468}" dt="2025-03-31T20:26:17.126" v="1600" actId="20577"/>
          <ac:spMkLst>
            <pc:docMk/>
            <pc:sldMk cId="250818130" sldId="495"/>
            <ac:spMk id="2" creationId="{4C2FA6EF-AF46-8E88-C88E-AF065CA71EF3}"/>
          </ac:spMkLst>
        </pc:spChg>
        <pc:spChg chg="add mod">
          <ac:chgData name="Karson Eilers" userId="f18ef779-ca42-41c1-9131-48913f0ace0c" providerId="ADAL" clId="{C016E941-ED28-4451-A882-4B5E0D054468}" dt="2025-03-31T21:08:02.377" v="2319"/>
          <ac:spMkLst>
            <pc:docMk/>
            <pc:sldMk cId="250818130" sldId="495"/>
            <ac:spMk id="3" creationId="{8626263C-F1E5-AB7B-5546-4EB8372921EF}"/>
          </ac:spMkLst>
        </pc:spChg>
        <pc:spChg chg="del">
          <ac:chgData name="Karson Eilers" userId="f18ef779-ca42-41c1-9131-48913f0ace0c" providerId="ADAL" clId="{C016E941-ED28-4451-A882-4B5E0D054468}" dt="2025-03-31T21:07:34.130" v="2309" actId="478"/>
          <ac:spMkLst>
            <pc:docMk/>
            <pc:sldMk cId="250818130" sldId="495"/>
            <ac:spMk id="5" creationId="{8FC5F0D4-75E8-23B8-CB93-69BCFE8349A3}"/>
          </ac:spMkLst>
        </pc:spChg>
        <pc:spChg chg="del">
          <ac:chgData name="Karson Eilers" userId="f18ef779-ca42-41c1-9131-48913f0ace0c" providerId="ADAL" clId="{C016E941-ED28-4451-A882-4B5E0D054468}" dt="2025-03-31T21:07:35.079" v="2310" actId="478"/>
          <ac:spMkLst>
            <pc:docMk/>
            <pc:sldMk cId="250818130" sldId="495"/>
            <ac:spMk id="6" creationId="{5E59B876-DEC6-7C59-6627-E79ED766AA96}"/>
          </ac:spMkLst>
        </pc:spChg>
        <pc:spChg chg="add mod">
          <ac:chgData name="Karson Eilers" userId="f18ef779-ca42-41c1-9131-48913f0ace0c" providerId="ADAL" clId="{C016E941-ED28-4451-A882-4B5E0D054468}" dt="2025-03-31T23:22:12.495" v="13901" actId="20577"/>
          <ac:spMkLst>
            <pc:docMk/>
            <pc:sldMk cId="250818130" sldId="495"/>
            <ac:spMk id="7" creationId="{2DD0C55A-701D-99CE-1A2B-16DD640E54FF}"/>
          </ac:spMkLst>
        </pc:spChg>
        <pc:spChg chg="mod">
          <ac:chgData name="Karson Eilers" userId="f18ef779-ca42-41c1-9131-48913f0ace0c" providerId="ADAL" clId="{C016E941-ED28-4451-A882-4B5E0D054468}" dt="2025-03-31T20:26:22.833" v="1610" actId="20577"/>
          <ac:spMkLst>
            <pc:docMk/>
            <pc:sldMk cId="250818130" sldId="495"/>
            <ac:spMk id="8" creationId="{3CE15387-14BA-5E0E-9C6E-A776E16CF169}"/>
          </ac:spMkLst>
        </pc:spChg>
        <pc:spChg chg="mod">
          <ac:chgData name="Karson Eilers" userId="f18ef779-ca42-41c1-9131-48913f0ace0c" providerId="ADAL" clId="{C016E941-ED28-4451-A882-4B5E0D054468}" dt="2025-03-31T23:21:41.322" v="13898" actId="20577"/>
          <ac:spMkLst>
            <pc:docMk/>
            <pc:sldMk cId="250818130" sldId="495"/>
            <ac:spMk id="9" creationId="{054F737A-FC6F-46B3-D77E-241334C24E59}"/>
          </ac:spMkLst>
        </pc:spChg>
        <pc:spChg chg="add mod">
          <ac:chgData name="Karson Eilers" userId="f18ef779-ca42-41c1-9131-48913f0ace0c" providerId="ADAL" clId="{C016E941-ED28-4451-A882-4B5E0D054468}" dt="2025-03-31T21:08:23.273" v="2326" actId="571"/>
          <ac:spMkLst>
            <pc:docMk/>
            <pc:sldMk cId="250818130" sldId="495"/>
            <ac:spMk id="10" creationId="{8EC02578-F516-F633-9DE6-D1E06A868C1E}"/>
          </ac:spMkLst>
        </pc:spChg>
      </pc:sldChg>
      <pc:sldChg chg="addSp delSp modSp add del mod">
        <pc:chgData name="Karson Eilers" userId="f18ef779-ca42-41c1-9131-48913f0ace0c" providerId="ADAL" clId="{C016E941-ED28-4451-A882-4B5E0D054468}" dt="2025-03-31T23:22:06.903" v="13899" actId="47"/>
        <pc:sldMkLst>
          <pc:docMk/>
          <pc:sldMk cId="1003055277" sldId="496"/>
        </pc:sldMkLst>
        <pc:spChg chg="mod">
          <ac:chgData name="Karson Eilers" userId="f18ef779-ca42-41c1-9131-48913f0ace0c" providerId="ADAL" clId="{C016E941-ED28-4451-A882-4B5E0D054468}" dt="2025-03-31T20:26:48.301" v="1639" actId="20577"/>
          <ac:spMkLst>
            <pc:docMk/>
            <pc:sldMk cId="1003055277" sldId="496"/>
            <ac:spMk id="2" creationId="{536D3DC4-FF37-C4A0-D00D-585F7A46E5FD}"/>
          </ac:spMkLst>
        </pc:spChg>
        <pc:spChg chg="add mod">
          <ac:chgData name="Karson Eilers" userId="f18ef779-ca42-41c1-9131-48913f0ace0c" providerId="ADAL" clId="{C016E941-ED28-4451-A882-4B5E0D054468}" dt="2025-03-31T21:08:04.139" v="2320"/>
          <ac:spMkLst>
            <pc:docMk/>
            <pc:sldMk cId="1003055277" sldId="496"/>
            <ac:spMk id="3" creationId="{8CA0CF3A-C11B-01B7-29E4-8CEFB4CDD5F9}"/>
          </ac:spMkLst>
        </pc:spChg>
        <pc:spChg chg="del">
          <ac:chgData name="Karson Eilers" userId="f18ef779-ca42-41c1-9131-48913f0ace0c" providerId="ADAL" clId="{C016E941-ED28-4451-A882-4B5E0D054468}" dt="2025-03-31T21:07:38.348" v="2312" actId="478"/>
          <ac:spMkLst>
            <pc:docMk/>
            <pc:sldMk cId="1003055277" sldId="496"/>
            <ac:spMk id="5" creationId="{5AD6C995-166B-2551-0129-F5D6BCD69924}"/>
          </ac:spMkLst>
        </pc:spChg>
        <pc:spChg chg="del">
          <ac:chgData name="Karson Eilers" userId="f18ef779-ca42-41c1-9131-48913f0ace0c" providerId="ADAL" clId="{C016E941-ED28-4451-A882-4B5E0D054468}" dt="2025-03-31T21:07:37.206" v="2311" actId="478"/>
          <ac:spMkLst>
            <pc:docMk/>
            <pc:sldMk cId="1003055277" sldId="496"/>
            <ac:spMk id="6" creationId="{28464389-BDC6-9523-44E2-4D8E3C3F2EC6}"/>
          </ac:spMkLst>
        </pc:spChg>
        <pc:spChg chg="add mod">
          <ac:chgData name="Karson Eilers" userId="f18ef779-ca42-41c1-9131-48913f0ace0c" providerId="ADAL" clId="{C016E941-ED28-4451-A882-4B5E0D054468}" dt="2025-03-31T21:08:32.201" v="2328" actId="207"/>
          <ac:spMkLst>
            <pc:docMk/>
            <pc:sldMk cId="1003055277" sldId="496"/>
            <ac:spMk id="7" creationId="{8F0614A4-03DF-4A20-F548-0008D5692C7D}"/>
          </ac:spMkLst>
        </pc:spChg>
        <pc:spChg chg="mod">
          <ac:chgData name="Karson Eilers" userId="f18ef779-ca42-41c1-9131-48913f0ace0c" providerId="ADAL" clId="{C016E941-ED28-4451-A882-4B5E0D054468}" dt="2025-03-31T20:26:53.928" v="1647" actId="20577"/>
          <ac:spMkLst>
            <pc:docMk/>
            <pc:sldMk cId="1003055277" sldId="496"/>
            <ac:spMk id="8" creationId="{FE693078-F83A-F6D9-09B8-8BDBCDDA390B}"/>
          </ac:spMkLst>
        </pc:spChg>
      </pc:sldChg>
      <pc:sldChg chg="addSp delSp modSp add mod ord modNotesTx">
        <pc:chgData name="Karson Eilers" userId="f18ef779-ca42-41c1-9131-48913f0ace0c" providerId="ADAL" clId="{C016E941-ED28-4451-A882-4B5E0D054468}" dt="2025-03-31T23:00:07.750" v="10410" actId="404"/>
        <pc:sldMkLst>
          <pc:docMk/>
          <pc:sldMk cId="4184929949" sldId="497"/>
        </pc:sldMkLst>
        <pc:spChg chg="mod">
          <ac:chgData name="Karson Eilers" userId="f18ef779-ca42-41c1-9131-48913f0ace0c" providerId="ADAL" clId="{C016E941-ED28-4451-A882-4B5E0D054468}" dt="2025-03-31T20:35:15.029" v="1686" actId="20577"/>
          <ac:spMkLst>
            <pc:docMk/>
            <pc:sldMk cId="4184929949" sldId="497"/>
            <ac:spMk id="2" creationId="{E04FEEE3-E8A3-2D3C-4774-807801DC1C0C}"/>
          </ac:spMkLst>
        </pc:spChg>
        <pc:spChg chg="add mod">
          <ac:chgData name="Karson Eilers" userId="f18ef779-ca42-41c1-9131-48913f0ace0c" providerId="ADAL" clId="{C016E941-ED28-4451-A882-4B5E0D054468}" dt="2025-03-31T20:51:06.403" v="2054"/>
          <ac:spMkLst>
            <pc:docMk/>
            <pc:sldMk cId="4184929949" sldId="497"/>
            <ac:spMk id="3" creationId="{256DAA1F-C07E-1DD4-DACF-1BB12598C436}"/>
          </ac:spMkLst>
        </pc:spChg>
        <pc:spChg chg="del">
          <ac:chgData name="Karson Eilers" userId="f18ef779-ca42-41c1-9131-48913f0ace0c" providerId="ADAL" clId="{C016E941-ED28-4451-A882-4B5E0D054468}" dt="2025-03-31T20:51:11.507" v="2056" actId="478"/>
          <ac:spMkLst>
            <pc:docMk/>
            <pc:sldMk cId="4184929949" sldId="497"/>
            <ac:spMk id="5" creationId="{13D5F46D-CCFB-7BF5-1061-702F6AFE0BA5}"/>
          </ac:spMkLst>
        </pc:spChg>
        <pc:spChg chg="del">
          <ac:chgData name="Karson Eilers" userId="f18ef779-ca42-41c1-9131-48913f0ace0c" providerId="ADAL" clId="{C016E941-ED28-4451-A882-4B5E0D054468}" dt="2025-03-31T20:51:10.701" v="2055" actId="478"/>
          <ac:spMkLst>
            <pc:docMk/>
            <pc:sldMk cId="4184929949" sldId="497"/>
            <ac:spMk id="6" creationId="{A4893256-3B74-1CB5-5F29-0DC45F73EC34}"/>
          </ac:spMkLst>
        </pc:spChg>
        <pc:spChg chg="add mod">
          <ac:chgData name="Karson Eilers" userId="f18ef779-ca42-41c1-9131-48913f0ace0c" providerId="ADAL" clId="{C016E941-ED28-4451-A882-4B5E0D054468}" dt="2025-03-31T20:51:06.403" v="2054"/>
          <ac:spMkLst>
            <pc:docMk/>
            <pc:sldMk cId="4184929949" sldId="497"/>
            <ac:spMk id="7" creationId="{7DB72D58-3E73-EF7E-D5E3-CCF074007B59}"/>
          </ac:spMkLst>
        </pc:spChg>
        <pc:spChg chg="mod">
          <ac:chgData name="Karson Eilers" userId="f18ef779-ca42-41c1-9131-48913f0ace0c" providerId="ADAL" clId="{C016E941-ED28-4451-A882-4B5E0D054468}" dt="2025-03-31T20:35:19.388" v="1697" actId="20577"/>
          <ac:spMkLst>
            <pc:docMk/>
            <pc:sldMk cId="4184929949" sldId="497"/>
            <ac:spMk id="8" creationId="{5BE02642-3EF6-D642-AAD7-14D2DEFB6620}"/>
          </ac:spMkLst>
        </pc:spChg>
        <pc:spChg chg="mod">
          <ac:chgData name="Karson Eilers" userId="f18ef779-ca42-41c1-9131-48913f0ace0c" providerId="ADAL" clId="{C016E941-ED28-4451-A882-4B5E0D054468}" dt="2025-03-31T23:00:07.750" v="10410" actId="404"/>
          <ac:spMkLst>
            <pc:docMk/>
            <pc:sldMk cId="4184929949" sldId="497"/>
            <ac:spMk id="9" creationId="{7F41F40E-5590-F71D-DBE0-A08716BB0CE0}"/>
          </ac:spMkLst>
        </pc:spChg>
        <pc:spChg chg="add mod">
          <ac:chgData name="Karson Eilers" userId="f18ef779-ca42-41c1-9131-48913f0ace0c" providerId="ADAL" clId="{C016E941-ED28-4451-A882-4B5E0D054468}" dt="2025-03-31T20:51:24.305" v="2061"/>
          <ac:spMkLst>
            <pc:docMk/>
            <pc:sldMk cId="4184929949" sldId="497"/>
            <ac:spMk id="10" creationId="{81035517-ED1B-0E7D-0811-561E1266F3BA}"/>
          </ac:spMkLst>
        </pc:spChg>
        <pc:spChg chg="add del mod">
          <ac:chgData name="Karson Eilers" userId="f18ef779-ca42-41c1-9131-48913f0ace0c" providerId="ADAL" clId="{C016E941-ED28-4451-A882-4B5E0D054468}" dt="2025-03-31T20:51:44.100" v="2072" actId="478"/>
          <ac:spMkLst>
            <pc:docMk/>
            <pc:sldMk cId="4184929949" sldId="497"/>
            <ac:spMk id="11" creationId="{13BB3553-23A3-6B05-4EEC-062F65134038}"/>
          </ac:spMkLst>
        </pc:spChg>
        <pc:spChg chg="add mod">
          <ac:chgData name="Karson Eilers" userId="f18ef779-ca42-41c1-9131-48913f0ace0c" providerId="ADAL" clId="{C016E941-ED28-4451-A882-4B5E0D054468}" dt="2025-03-31T21:01:20.473" v="2181"/>
          <ac:spMkLst>
            <pc:docMk/>
            <pc:sldMk cId="4184929949" sldId="497"/>
            <ac:spMk id="12" creationId="{D77E2017-F41B-523F-A9C0-D5D0323508A6}"/>
          </ac:spMkLst>
        </pc:spChg>
      </pc:sldChg>
      <pc:sldChg chg="addSp delSp modSp add mod">
        <pc:chgData name="Karson Eilers" userId="f18ef779-ca42-41c1-9131-48913f0ace0c" providerId="ADAL" clId="{C016E941-ED28-4451-A882-4B5E0D054468}" dt="2025-04-01T05:00:37.545" v="14420" actId="114"/>
        <pc:sldMkLst>
          <pc:docMk/>
          <pc:sldMk cId="3589334684" sldId="498"/>
        </pc:sldMkLst>
        <pc:spChg chg="mod">
          <ac:chgData name="Karson Eilers" userId="f18ef779-ca42-41c1-9131-48913f0ace0c" providerId="ADAL" clId="{C016E941-ED28-4451-A882-4B5E0D054468}" dt="2025-03-31T20:36:10.182" v="1748" actId="20577"/>
          <ac:spMkLst>
            <pc:docMk/>
            <pc:sldMk cId="3589334684" sldId="498"/>
            <ac:spMk id="2" creationId="{A07D0E18-3407-09D4-6689-28B4463104F2}"/>
          </ac:spMkLst>
        </pc:spChg>
        <pc:spChg chg="add mod">
          <ac:chgData name="Karson Eilers" userId="f18ef779-ca42-41c1-9131-48913f0ace0c" providerId="ADAL" clId="{C016E941-ED28-4451-A882-4B5E0D054468}" dt="2025-03-31T21:08:05.920" v="2321"/>
          <ac:spMkLst>
            <pc:docMk/>
            <pc:sldMk cId="3589334684" sldId="498"/>
            <ac:spMk id="3" creationId="{50D3CE42-3583-2DB5-2D60-0142C35773C4}"/>
          </ac:spMkLst>
        </pc:spChg>
        <pc:spChg chg="del">
          <ac:chgData name="Karson Eilers" userId="f18ef779-ca42-41c1-9131-48913f0ace0c" providerId="ADAL" clId="{C016E941-ED28-4451-A882-4B5E0D054468}" dt="2025-03-31T21:07:43.402" v="2314" actId="478"/>
          <ac:spMkLst>
            <pc:docMk/>
            <pc:sldMk cId="3589334684" sldId="498"/>
            <ac:spMk id="5" creationId="{74433FCD-9234-090E-862B-6FAE0FB6AE27}"/>
          </ac:spMkLst>
        </pc:spChg>
        <pc:spChg chg="del">
          <ac:chgData name="Karson Eilers" userId="f18ef779-ca42-41c1-9131-48913f0ace0c" providerId="ADAL" clId="{C016E941-ED28-4451-A882-4B5E0D054468}" dt="2025-03-31T21:07:42.005" v="2313" actId="478"/>
          <ac:spMkLst>
            <pc:docMk/>
            <pc:sldMk cId="3589334684" sldId="498"/>
            <ac:spMk id="6" creationId="{161C5CBF-6D7A-E4E2-FB73-EEEB70505DF7}"/>
          </ac:spMkLst>
        </pc:spChg>
        <pc:spChg chg="add mod">
          <ac:chgData name="Karson Eilers" userId="f18ef779-ca42-41c1-9131-48913f0ace0c" providerId="ADAL" clId="{C016E941-ED28-4451-A882-4B5E0D054468}" dt="2025-03-31T23:22:10.504" v="13900" actId="20577"/>
          <ac:spMkLst>
            <pc:docMk/>
            <pc:sldMk cId="3589334684" sldId="498"/>
            <ac:spMk id="7" creationId="{FC1D6481-82A3-A233-9183-FB85D3834937}"/>
          </ac:spMkLst>
        </pc:spChg>
        <pc:spChg chg="mod">
          <ac:chgData name="Karson Eilers" userId="f18ef779-ca42-41c1-9131-48913f0ace0c" providerId="ADAL" clId="{C016E941-ED28-4451-A882-4B5E0D054468}" dt="2025-03-31T20:36:18.438" v="1759" actId="20577"/>
          <ac:spMkLst>
            <pc:docMk/>
            <pc:sldMk cId="3589334684" sldId="498"/>
            <ac:spMk id="8" creationId="{DEA95AE1-345B-C111-E442-C28B5FFC5413}"/>
          </ac:spMkLst>
        </pc:spChg>
        <pc:spChg chg="mod">
          <ac:chgData name="Karson Eilers" userId="f18ef779-ca42-41c1-9131-48913f0ace0c" providerId="ADAL" clId="{C016E941-ED28-4451-A882-4B5E0D054468}" dt="2025-04-01T05:00:37.545" v="14420" actId="114"/>
          <ac:spMkLst>
            <pc:docMk/>
            <pc:sldMk cId="3589334684" sldId="498"/>
            <ac:spMk id="9" creationId="{992354B6-F0DC-69CD-F4C6-6EAD8977DE4A}"/>
          </ac:spMkLst>
        </pc:spChg>
      </pc:sldChg>
      <pc:sldChg chg="addSp delSp modSp add mod modNotesTx">
        <pc:chgData name="Karson Eilers" userId="f18ef779-ca42-41c1-9131-48913f0ace0c" providerId="ADAL" clId="{C016E941-ED28-4451-A882-4B5E0D054468}" dt="2025-03-31T23:22:16.629" v="13903" actId="20577"/>
        <pc:sldMkLst>
          <pc:docMk/>
          <pc:sldMk cId="2549308407" sldId="499"/>
        </pc:sldMkLst>
        <pc:spChg chg="mod">
          <ac:chgData name="Karson Eilers" userId="f18ef779-ca42-41c1-9131-48913f0ace0c" providerId="ADAL" clId="{C016E941-ED28-4451-A882-4B5E0D054468}" dt="2025-03-31T20:37:37.771" v="1813" actId="20577"/>
          <ac:spMkLst>
            <pc:docMk/>
            <pc:sldMk cId="2549308407" sldId="499"/>
            <ac:spMk id="2" creationId="{F25FABC6-5F36-7B2C-B79A-2716F7559E84}"/>
          </ac:spMkLst>
        </pc:spChg>
        <pc:spChg chg="del">
          <ac:chgData name="Karson Eilers" userId="f18ef779-ca42-41c1-9131-48913f0ace0c" providerId="ADAL" clId="{C016E941-ED28-4451-A882-4B5E0D054468}" dt="2025-03-31T21:07:27.877" v="2306" actId="478"/>
          <ac:spMkLst>
            <pc:docMk/>
            <pc:sldMk cId="2549308407" sldId="499"/>
            <ac:spMk id="5" creationId="{729E11C0-970B-0887-CA35-CC418AFA366C}"/>
          </ac:spMkLst>
        </pc:spChg>
        <pc:spChg chg="del">
          <ac:chgData name="Karson Eilers" userId="f18ef779-ca42-41c1-9131-48913f0ace0c" providerId="ADAL" clId="{C016E941-ED28-4451-A882-4B5E0D054468}" dt="2025-03-31T21:07:25.154" v="2305" actId="478"/>
          <ac:spMkLst>
            <pc:docMk/>
            <pc:sldMk cId="2549308407" sldId="499"/>
            <ac:spMk id="6" creationId="{F932F7B9-B877-7DE6-FF45-1024660A0EBD}"/>
          </ac:spMkLst>
        </pc:spChg>
        <pc:spChg chg="add del">
          <ac:chgData name="Karson Eilers" userId="f18ef779-ca42-41c1-9131-48913f0ace0c" providerId="ADAL" clId="{C016E941-ED28-4451-A882-4B5E0D054468}" dt="2025-03-31T21:07:52.970" v="2316" actId="22"/>
          <ac:spMkLst>
            <pc:docMk/>
            <pc:sldMk cId="2549308407" sldId="499"/>
            <ac:spMk id="7" creationId="{B3C41883-E22A-05A0-397F-AC8F0C1AEFE4}"/>
          </ac:spMkLst>
        </pc:spChg>
        <pc:spChg chg="mod">
          <ac:chgData name="Karson Eilers" userId="f18ef779-ca42-41c1-9131-48913f0ace0c" providerId="ADAL" clId="{C016E941-ED28-4451-A882-4B5E0D054468}" dt="2025-03-31T20:37:43.964" v="1823" actId="20577"/>
          <ac:spMkLst>
            <pc:docMk/>
            <pc:sldMk cId="2549308407" sldId="499"/>
            <ac:spMk id="8" creationId="{21AF25AD-90C0-B376-204D-157DB6209B98}"/>
          </ac:spMkLst>
        </pc:spChg>
        <pc:spChg chg="mod">
          <ac:chgData name="Karson Eilers" userId="f18ef779-ca42-41c1-9131-48913f0ace0c" providerId="ADAL" clId="{C016E941-ED28-4451-A882-4B5E0D054468}" dt="2025-03-31T23:15:56.591" v="12763" actId="20577"/>
          <ac:spMkLst>
            <pc:docMk/>
            <pc:sldMk cId="2549308407" sldId="499"/>
            <ac:spMk id="9" creationId="{3A8D8D19-3AC5-E1AB-9226-1724126B7045}"/>
          </ac:spMkLst>
        </pc:spChg>
        <pc:spChg chg="add mod">
          <ac:chgData name="Karson Eilers" userId="f18ef779-ca42-41c1-9131-48913f0ace0c" providerId="ADAL" clId="{C016E941-ED28-4451-A882-4B5E0D054468}" dt="2025-03-31T21:07:57.520" v="2317"/>
          <ac:spMkLst>
            <pc:docMk/>
            <pc:sldMk cId="2549308407" sldId="499"/>
            <ac:spMk id="10" creationId="{62ED83C9-8F61-FF85-3DEE-268DCAA72E4A}"/>
          </ac:spMkLst>
        </pc:spChg>
        <pc:spChg chg="add mod">
          <ac:chgData name="Karson Eilers" userId="f18ef779-ca42-41c1-9131-48913f0ace0c" providerId="ADAL" clId="{C016E941-ED28-4451-A882-4B5E0D054468}" dt="2025-03-31T23:22:16.629" v="13903" actId="20577"/>
          <ac:spMkLst>
            <pc:docMk/>
            <pc:sldMk cId="2549308407" sldId="499"/>
            <ac:spMk id="11" creationId="{CD35241B-3736-5180-B7DA-4EACDC300752}"/>
          </ac:spMkLst>
        </pc:spChg>
      </pc:sldChg>
      <pc:sldChg chg="addSp delSp modSp add mod">
        <pc:chgData name="Karson Eilers" userId="f18ef779-ca42-41c1-9131-48913f0ace0c" providerId="ADAL" clId="{C016E941-ED28-4451-A882-4B5E0D054468}" dt="2025-03-31T23:22:14.655" v="13902" actId="20577"/>
        <pc:sldMkLst>
          <pc:docMk/>
          <pc:sldMk cId="616115976" sldId="500"/>
        </pc:sldMkLst>
        <pc:spChg chg="mod">
          <ac:chgData name="Karson Eilers" userId="f18ef779-ca42-41c1-9131-48913f0ace0c" providerId="ADAL" clId="{C016E941-ED28-4451-A882-4B5E0D054468}" dt="2025-03-31T20:38:07.848" v="1875" actId="20577"/>
          <ac:spMkLst>
            <pc:docMk/>
            <pc:sldMk cId="616115976" sldId="500"/>
            <ac:spMk id="2" creationId="{C575B797-C6EC-7365-A3D6-F5A670A81AFC}"/>
          </ac:spMkLst>
        </pc:spChg>
        <pc:spChg chg="add mod">
          <ac:chgData name="Karson Eilers" userId="f18ef779-ca42-41c1-9131-48913f0ace0c" providerId="ADAL" clId="{C016E941-ED28-4451-A882-4B5E0D054468}" dt="2025-03-31T21:07:59.713" v="2318"/>
          <ac:spMkLst>
            <pc:docMk/>
            <pc:sldMk cId="616115976" sldId="500"/>
            <ac:spMk id="3" creationId="{43CA6F13-AC2E-E2CD-0AAE-4FA000093314}"/>
          </ac:spMkLst>
        </pc:spChg>
        <pc:spChg chg="del">
          <ac:chgData name="Karson Eilers" userId="f18ef779-ca42-41c1-9131-48913f0ace0c" providerId="ADAL" clId="{C016E941-ED28-4451-A882-4B5E0D054468}" dt="2025-03-31T21:07:30.936" v="2308" actId="478"/>
          <ac:spMkLst>
            <pc:docMk/>
            <pc:sldMk cId="616115976" sldId="500"/>
            <ac:spMk id="5" creationId="{083591B3-20F5-C01A-5E70-09B4DD56335D}"/>
          </ac:spMkLst>
        </pc:spChg>
        <pc:spChg chg="del">
          <ac:chgData name="Karson Eilers" userId="f18ef779-ca42-41c1-9131-48913f0ace0c" providerId="ADAL" clId="{C016E941-ED28-4451-A882-4B5E0D054468}" dt="2025-03-31T21:07:30.028" v="2307" actId="478"/>
          <ac:spMkLst>
            <pc:docMk/>
            <pc:sldMk cId="616115976" sldId="500"/>
            <ac:spMk id="6" creationId="{AF25D6E4-6741-1095-4617-E507654DB8C4}"/>
          </ac:spMkLst>
        </pc:spChg>
        <pc:spChg chg="add mod">
          <ac:chgData name="Karson Eilers" userId="f18ef779-ca42-41c1-9131-48913f0ace0c" providerId="ADAL" clId="{C016E941-ED28-4451-A882-4B5E0D054468}" dt="2025-03-31T23:22:14.655" v="13902" actId="20577"/>
          <ac:spMkLst>
            <pc:docMk/>
            <pc:sldMk cId="616115976" sldId="500"/>
            <ac:spMk id="7" creationId="{271128ED-D4FB-A98D-3C70-CF00D9A31980}"/>
          </ac:spMkLst>
        </pc:spChg>
        <pc:spChg chg="mod">
          <ac:chgData name="Karson Eilers" userId="f18ef779-ca42-41c1-9131-48913f0ace0c" providerId="ADAL" clId="{C016E941-ED28-4451-A882-4B5E0D054468}" dt="2025-03-31T23:18:19.745" v="13108" actId="404"/>
          <ac:spMkLst>
            <pc:docMk/>
            <pc:sldMk cId="616115976" sldId="500"/>
            <ac:spMk id="9" creationId="{76A769FB-1CA4-7BBD-B454-875DCE71223E}"/>
          </ac:spMkLst>
        </pc:spChg>
      </pc:sldChg>
      <pc:sldChg chg="modSp add mod">
        <pc:chgData name="Karson Eilers" userId="f18ef779-ca42-41c1-9131-48913f0ace0c" providerId="ADAL" clId="{C016E941-ED28-4451-A882-4B5E0D054468}" dt="2025-03-31T22:33:40.865" v="7540" actId="1076"/>
        <pc:sldMkLst>
          <pc:docMk/>
          <pc:sldMk cId="1806873781" sldId="501"/>
        </pc:sldMkLst>
        <pc:spChg chg="mod">
          <ac:chgData name="Karson Eilers" userId="f18ef779-ca42-41c1-9131-48913f0ace0c" providerId="ADAL" clId="{C016E941-ED28-4451-A882-4B5E0D054468}" dt="2025-03-31T21:01:08.671" v="2176" actId="207"/>
          <ac:spMkLst>
            <pc:docMk/>
            <pc:sldMk cId="1806873781" sldId="501"/>
            <ac:spMk id="6" creationId="{71A695DE-7139-73D9-06D2-D3A34383698B}"/>
          </ac:spMkLst>
        </pc:spChg>
        <pc:spChg chg="mod">
          <ac:chgData name="Karson Eilers" userId="f18ef779-ca42-41c1-9131-48913f0ace0c" providerId="ADAL" clId="{C016E941-ED28-4451-A882-4B5E0D054468}" dt="2025-03-31T22:33:40.865" v="7540" actId="1076"/>
          <ac:spMkLst>
            <pc:docMk/>
            <pc:sldMk cId="1806873781" sldId="501"/>
            <ac:spMk id="9" creationId="{C63AA15E-7117-1E07-6A80-0C31D037A1EE}"/>
          </ac:spMkLst>
        </pc:spChg>
      </pc:sldChg>
      <pc:sldChg chg="addSp delSp modSp new mod">
        <pc:chgData name="Karson Eilers" userId="f18ef779-ca42-41c1-9131-48913f0ace0c" providerId="ADAL" clId="{C016E941-ED28-4451-A882-4B5E0D054468}" dt="2025-03-31T21:32:15.391" v="2708" actId="1076"/>
        <pc:sldMkLst>
          <pc:docMk/>
          <pc:sldMk cId="1719828527" sldId="502"/>
        </pc:sldMkLst>
        <pc:spChg chg="mod">
          <ac:chgData name="Karson Eilers" userId="f18ef779-ca42-41c1-9131-48913f0ace0c" providerId="ADAL" clId="{C016E941-ED28-4451-A882-4B5E0D054468}" dt="2025-03-31T21:31:31.712" v="2610" actId="5793"/>
          <ac:spMkLst>
            <pc:docMk/>
            <pc:sldMk cId="1719828527" sldId="502"/>
            <ac:spMk id="2" creationId="{865D8AFB-517F-39E2-8B4B-FF523FFEAD48}"/>
          </ac:spMkLst>
        </pc:spChg>
        <pc:spChg chg="add mod">
          <ac:chgData name="Karson Eilers" userId="f18ef779-ca42-41c1-9131-48913f0ace0c" providerId="ADAL" clId="{C016E941-ED28-4451-A882-4B5E0D054468}" dt="2025-03-31T21:32:15.070" v="2707" actId="207"/>
          <ac:spMkLst>
            <pc:docMk/>
            <pc:sldMk cId="1719828527" sldId="502"/>
            <ac:spMk id="4" creationId="{B7C1507E-5140-6764-F266-CAB020841CD7}"/>
          </ac:spMkLst>
        </pc:spChg>
        <pc:spChg chg="add mod">
          <ac:chgData name="Karson Eilers" userId="f18ef779-ca42-41c1-9131-48913f0ace0c" providerId="ADAL" clId="{C016E941-ED28-4451-A882-4B5E0D054468}" dt="2025-03-31T21:29:56.438" v="2594" actId="13926"/>
          <ac:spMkLst>
            <pc:docMk/>
            <pc:sldMk cId="1719828527" sldId="502"/>
            <ac:spMk id="5" creationId="{F772A1CE-02B6-47A2-6C29-D2D9EF6E3B2C}"/>
          </ac:spMkLst>
        </pc:spChg>
        <pc:spChg chg="add mod ord">
          <ac:chgData name="Karson Eilers" userId="f18ef779-ca42-41c1-9131-48913f0ace0c" providerId="ADAL" clId="{C016E941-ED28-4451-A882-4B5E0D054468}" dt="2025-03-31T21:32:15.391" v="2708" actId="1076"/>
          <ac:spMkLst>
            <pc:docMk/>
            <pc:sldMk cId="1719828527" sldId="502"/>
            <ac:spMk id="6" creationId="{8402B394-EE68-EEC4-219D-0920DA6D1750}"/>
          </ac:spMkLst>
        </pc:spChg>
        <pc:spChg chg="add del mod">
          <ac:chgData name="Karson Eilers" userId="f18ef779-ca42-41c1-9131-48913f0ace0c" providerId="ADAL" clId="{C016E941-ED28-4451-A882-4B5E0D054468}" dt="2025-03-31T21:31:25.929" v="2608" actId="478"/>
          <ac:spMkLst>
            <pc:docMk/>
            <pc:sldMk cId="1719828527" sldId="502"/>
            <ac:spMk id="7" creationId="{942FD28C-F265-145D-1CE8-2BE8E5405A35}"/>
          </ac:spMkLst>
        </pc:spChg>
        <pc:spChg chg="add mod">
          <ac:chgData name="Karson Eilers" userId="f18ef779-ca42-41c1-9131-48913f0ace0c" providerId="ADAL" clId="{C016E941-ED28-4451-A882-4B5E0D054468}" dt="2025-03-31T21:32:05.051" v="2706" actId="14100"/>
          <ac:spMkLst>
            <pc:docMk/>
            <pc:sldMk cId="1719828527" sldId="502"/>
            <ac:spMk id="8" creationId="{2FFACF30-84DD-D969-A22A-0CB4CE7C2ACA}"/>
          </ac:spMkLst>
        </pc:spChg>
        <pc:graphicFrameChg chg="add del modGraphic">
          <ac:chgData name="Karson Eilers" userId="f18ef779-ca42-41c1-9131-48913f0ace0c" providerId="ADAL" clId="{C016E941-ED28-4451-A882-4B5E0D054468}" dt="2025-03-31T21:22:44.962" v="2538" actId="478"/>
          <ac:graphicFrameMkLst>
            <pc:docMk/>
            <pc:sldMk cId="1719828527" sldId="502"/>
            <ac:graphicFrameMk id="3" creationId="{E01CBF11-CB6F-38A0-DDD3-AA11D9464126}"/>
          </ac:graphicFrameMkLst>
        </pc:graphicFrameChg>
      </pc:sldChg>
      <pc:sldChg chg="modSp add mod">
        <pc:chgData name="Karson Eilers" userId="f18ef779-ca42-41c1-9131-48913f0ace0c" providerId="ADAL" clId="{C016E941-ED28-4451-A882-4B5E0D054468}" dt="2025-03-31T22:39:54.398" v="8001" actId="13926"/>
        <pc:sldMkLst>
          <pc:docMk/>
          <pc:sldMk cId="2658938681" sldId="503"/>
        </pc:sldMkLst>
        <pc:spChg chg="mod">
          <ac:chgData name="Karson Eilers" userId="f18ef779-ca42-41c1-9131-48913f0ace0c" providerId="ADAL" clId="{C016E941-ED28-4451-A882-4B5E0D054468}" dt="2025-03-31T22:36:53.274" v="7602" actId="20577"/>
          <ac:spMkLst>
            <pc:docMk/>
            <pc:sldMk cId="2658938681" sldId="503"/>
            <ac:spMk id="2" creationId="{6473CA23-B0B6-B451-4230-8D852A623186}"/>
          </ac:spMkLst>
        </pc:spChg>
        <pc:spChg chg="mod">
          <ac:chgData name="Karson Eilers" userId="f18ef779-ca42-41c1-9131-48913f0ace0c" providerId="ADAL" clId="{C016E941-ED28-4451-A882-4B5E0D054468}" dt="2025-03-31T22:36:56.026" v="7603" actId="1076"/>
          <ac:spMkLst>
            <pc:docMk/>
            <pc:sldMk cId="2658938681" sldId="503"/>
            <ac:spMk id="3" creationId="{5AE75FA7-D223-D70A-7007-DFA472475C33}"/>
          </ac:spMkLst>
        </pc:spChg>
        <pc:spChg chg="mod">
          <ac:chgData name="Karson Eilers" userId="f18ef779-ca42-41c1-9131-48913f0ace0c" providerId="ADAL" clId="{C016E941-ED28-4451-A882-4B5E0D054468}" dt="2025-03-31T22:39:54.398" v="8001" actId="13926"/>
          <ac:spMkLst>
            <pc:docMk/>
            <pc:sldMk cId="2658938681" sldId="503"/>
            <ac:spMk id="4" creationId="{FB4BA96A-818A-56CA-5C36-0DAF5D3D85A7}"/>
          </ac:spMkLst>
        </pc:spChg>
        <pc:spChg chg="mod">
          <ac:chgData name="Karson Eilers" userId="f18ef779-ca42-41c1-9131-48913f0ace0c" providerId="ADAL" clId="{C016E941-ED28-4451-A882-4B5E0D054468}" dt="2025-03-31T22:37:09.813" v="7611" actId="207"/>
          <ac:spMkLst>
            <pc:docMk/>
            <pc:sldMk cId="2658938681" sldId="503"/>
            <ac:spMk id="6" creationId="{02CF494B-CFE3-6A47-AE05-3CEF413EAA9E}"/>
          </ac:spMkLst>
        </pc:spChg>
      </pc:sldChg>
      <pc:sldChg chg="modSp add mod ord">
        <pc:chgData name="Karson Eilers" userId="f18ef779-ca42-41c1-9131-48913f0ace0c" providerId="ADAL" clId="{C016E941-ED28-4451-A882-4B5E0D054468}" dt="2025-04-01T05:08:12.107" v="15264" actId="20577"/>
        <pc:sldMkLst>
          <pc:docMk/>
          <pc:sldMk cId="2427630223" sldId="504"/>
        </pc:sldMkLst>
        <pc:spChg chg="mod">
          <ac:chgData name="Karson Eilers" userId="f18ef779-ca42-41c1-9131-48913f0ace0c" providerId="ADAL" clId="{C016E941-ED28-4451-A882-4B5E0D054468}" dt="2025-04-01T05:02:10.832" v="14472" actId="20577"/>
          <ac:spMkLst>
            <pc:docMk/>
            <pc:sldMk cId="2427630223" sldId="504"/>
            <ac:spMk id="2" creationId="{B2575BB1-D741-9799-6F70-572EF55E0DAA}"/>
          </ac:spMkLst>
        </pc:spChg>
        <pc:spChg chg="mod">
          <ac:chgData name="Karson Eilers" userId="f18ef779-ca42-41c1-9131-48913f0ace0c" providerId="ADAL" clId="{C016E941-ED28-4451-A882-4B5E0D054468}" dt="2025-04-01T05:08:12.107" v="15264" actId="20577"/>
          <ac:spMkLst>
            <pc:docMk/>
            <pc:sldMk cId="2427630223" sldId="504"/>
            <ac:spMk id="4" creationId="{8D88CB71-E75C-B721-FE31-17B1F9FD96CE}"/>
          </ac:spMkLst>
        </pc:spChg>
        <pc:spChg chg="mod">
          <ac:chgData name="Karson Eilers" userId="f18ef779-ca42-41c1-9131-48913f0ace0c" providerId="ADAL" clId="{C016E941-ED28-4451-A882-4B5E0D054468}" dt="2025-04-01T05:01:58.808" v="14438" actId="207"/>
          <ac:spMkLst>
            <pc:docMk/>
            <pc:sldMk cId="2427630223" sldId="504"/>
            <ac:spMk id="7" creationId="{E7293C1E-D6D5-7835-46B0-6EA77AB52D30}"/>
          </ac:spMkLst>
        </pc:spChg>
        <pc:spChg chg="mod">
          <ac:chgData name="Karson Eilers" userId="f18ef779-ca42-41c1-9131-48913f0ace0c" providerId="ADAL" clId="{C016E941-ED28-4451-A882-4B5E0D054468}" dt="2025-04-01T05:02:24.072" v="14484" actId="20577"/>
          <ac:spMkLst>
            <pc:docMk/>
            <pc:sldMk cId="2427630223" sldId="504"/>
            <ac:spMk id="8" creationId="{12421D65-F2C3-0536-D2EA-C8EA798EB2FB}"/>
          </ac:spMkLst>
        </pc:spChg>
      </pc:sldChg>
      <pc:sldChg chg="modSp add del mod">
        <pc:chgData name="Karson Eilers" userId="f18ef779-ca42-41c1-9131-48913f0ace0c" providerId="ADAL" clId="{C016E941-ED28-4451-A882-4B5E0D054468}" dt="2025-03-31T22:51:19.534" v="9327" actId="47"/>
        <pc:sldMkLst>
          <pc:docMk/>
          <pc:sldMk cId="2709634567" sldId="504"/>
        </pc:sldMkLst>
        <pc:spChg chg="mod">
          <ac:chgData name="Karson Eilers" userId="f18ef779-ca42-41c1-9131-48913f0ace0c" providerId="ADAL" clId="{C016E941-ED28-4451-A882-4B5E0D054468}" dt="2025-03-31T22:51:12.290" v="9326"/>
          <ac:spMkLst>
            <pc:docMk/>
            <pc:sldMk cId="2709634567" sldId="504"/>
            <ac:spMk id="9" creationId="{61219810-1CAE-AB89-F3A8-95C4658A409A}"/>
          </ac:spMkLst>
        </pc:spChg>
      </pc:sldChg>
      <pc:sldChg chg="addSp delSp modSp add mod">
        <pc:chgData name="Karson Eilers" userId="f18ef779-ca42-41c1-9131-48913f0ace0c" providerId="ADAL" clId="{C016E941-ED28-4451-A882-4B5E0D054468}" dt="2025-04-01T05:39:23.106" v="19048" actId="255"/>
        <pc:sldMkLst>
          <pc:docMk/>
          <pc:sldMk cId="3164743552" sldId="505"/>
        </pc:sldMkLst>
        <pc:spChg chg="del mod">
          <ac:chgData name="Karson Eilers" userId="f18ef779-ca42-41c1-9131-48913f0ace0c" providerId="ADAL" clId="{C016E941-ED28-4451-A882-4B5E0D054468}" dt="2025-04-01T05:35:14.689" v="18602" actId="478"/>
          <ac:spMkLst>
            <pc:docMk/>
            <pc:sldMk cId="3164743552" sldId="505"/>
            <ac:spMk id="2" creationId="{7081AD5A-B782-EF35-99F2-B3BFA1C52E0A}"/>
          </ac:spMkLst>
        </pc:spChg>
        <pc:spChg chg="add mod">
          <ac:chgData name="Karson Eilers" userId="f18ef779-ca42-41c1-9131-48913f0ace0c" providerId="ADAL" clId="{C016E941-ED28-4451-A882-4B5E0D054468}" dt="2025-04-01T05:39:23.106" v="19048" actId="255"/>
          <ac:spMkLst>
            <pc:docMk/>
            <pc:sldMk cId="3164743552" sldId="505"/>
            <ac:spMk id="3" creationId="{E0E411EE-D68C-A0C6-6CEA-2F3FB729B664}"/>
          </ac:spMkLst>
        </pc:spChg>
        <pc:spChg chg="del">
          <ac:chgData name="Karson Eilers" userId="f18ef779-ca42-41c1-9131-48913f0ace0c" providerId="ADAL" clId="{C016E941-ED28-4451-A882-4B5E0D054468}" dt="2025-04-01T05:35:12.536" v="18599" actId="478"/>
          <ac:spMkLst>
            <pc:docMk/>
            <pc:sldMk cId="3164743552" sldId="505"/>
            <ac:spMk id="4" creationId="{94F080B0-D6D5-B425-CAD0-C98AE75E54F9}"/>
          </ac:spMkLst>
        </pc:spChg>
        <pc:spChg chg="del mod">
          <ac:chgData name="Karson Eilers" userId="f18ef779-ca42-41c1-9131-48913f0ace0c" providerId="ADAL" clId="{C016E941-ED28-4451-A882-4B5E0D054468}" dt="2025-04-01T05:35:12.536" v="18601"/>
          <ac:spMkLst>
            <pc:docMk/>
            <pc:sldMk cId="3164743552" sldId="505"/>
            <ac:spMk id="5" creationId="{15C8A562-5DB5-D348-B83F-3DEDB800C57A}"/>
          </ac:spMkLst>
        </pc:spChg>
        <pc:spChg chg="del mod">
          <ac:chgData name="Karson Eilers" userId="f18ef779-ca42-41c1-9131-48913f0ace0c" providerId="ADAL" clId="{C016E941-ED28-4451-A882-4B5E0D054468}" dt="2025-04-01T05:35:05.877" v="18596" actId="478"/>
          <ac:spMkLst>
            <pc:docMk/>
            <pc:sldMk cId="3164743552" sldId="505"/>
            <ac:spMk id="8" creationId="{CE2B4E55-6153-10BB-FB6B-5ECD768DF133}"/>
          </ac:spMkLst>
        </pc:spChg>
      </pc:sldChg>
      <pc:sldChg chg="addSp delSp modSp new mod modNotesTx">
        <pc:chgData name="Karson Eilers" userId="f18ef779-ca42-41c1-9131-48913f0ace0c" providerId="ADAL" clId="{C016E941-ED28-4451-A882-4B5E0D054468}" dt="2025-04-01T13:43:07.105" v="19294" actId="14100"/>
        <pc:sldMkLst>
          <pc:docMk/>
          <pc:sldMk cId="3439011696" sldId="506"/>
        </pc:sldMkLst>
        <pc:spChg chg="del">
          <ac:chgData name="Karson Eilers" userId="f18ef779-ca42-41c1-9131-48913f0ace0c" providerId="ADAL" clId="{C016E941-ED28-4451-A882-4B5E0D054468}" dt="2025-04-01T05:41:55.238" v="19054" actId="478"/>
          <ac:spMkLst>
            <pc:docMk/>
            <pc:sldMk cId="3439011696" sldId="506"/>
            <ac:spMk id="2" creationId="{7CF1A760-8C73-DE53-9889-3E1D79D02C0D}"/>
          </ac:spMkLst>
        </pc:spChg>
        <pc:spChg chg="del">
          <ac:chgData name="Karson Eilers" userId="f18ef779-ca42-41c1-9131-48913f0ace0c" providerId="ADAL" clId="{C016E941-ED28-4451-A882-4B5E0D054468}" dt="2025-04-01T05:41:39.207" v="19051" actId="478"/>
          <ac:spMkLst>
            <pc:docMk/>
            <pc:sldMk cId="3439011696" sldId="506"/>
            <ac:spMk id="3" creationId="{17165520-F180-5B08-FA01-F610F272ECD7}"/>
          </ac:spMkLst>
        </pc:spChg>
        <pc:picChg chg="add mod">
          <ac:chgData name="Karson Eilers" userId="f18ef779-ca42-41c1-9131-48913f0ace0c" providerId="ADAL" clId="{C016E941-ED28-4451-A882-4B5E0D054468}" dt="2025-04-01T13:43:07.105" v="19294" actId="14100"/>
          <ac:picMkLst>
            <pc:docMk/>
            <pc:sldMk cId="3439011696" sldId="506"/>
            <ac:picMk id="3" creationId="{DFFA16DF-7F8E-1D26-484C-610BECF23D5F}"/>
          </ac:picMkLst>
        </pc:picChg>
        <pc:picChg chg="add del mod">
          <ac:chgData name="Karson Eilers" userId="f18ef779-ca42-41c1-9131-48913f0ace0c" providerId="ADAL" clId="{C016E941-ED28-4451-A882-4B5E0D054468}" dt="2025-04-01T13:42:10.672" v="19291" actId="478"/>
          <ac:picMkLst>
            <pc:docMk/>
            <pc:sldMk cId="3439011696" sldId="506"/>
            <ac:picMk id="6" creationId="{7B6F06F1-5D70-1392-F486-6E37A44D2AED}"/>
          </ac:picMkLst>
        </pc:picChg>
        <pc:picChg chg="add mod">
          <ac:chgData name="Karson Eilers" userId="f18ef779-ca42-41c1-9131-48913f0ace0c" providerId="ADAL" clId="{C016E941-ED28-4451-A882-4B5E0D054468}" dt="2025-04-01T05:42:43.869" v="19066" actId="14100"/>
          <ac:picMkLst>
            <pc:docMk/>
            <pc:sldMk cId="3439011696" sldId="506"/>
            <ac:picMk id="8" creationId="{020EECC0-BBF3-773E-1831-EE341F090C6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539" y="0"/>
            <a:ext cx="4028440" cy="352143"/>
          </a:xfrm>
          <a:prstGeom prst="rect">
            <a:avLst/>
          </a:prstGeom>
        </p:spPr>
        <p:txBody>
          <a:bodyPr vert="horz" lIns="91440" tIns="45720" rIns="91440" bIns="45720" rtlCol="0"/>
          <a:lstStyle>
            <a:lvl1pPr algn="r">
              <a:defRPr sz="1200"/>
            </a:lvl1pPr>
          </a:lstStyle>
          <a:p>
            <a:fld id="{3EE09277-5FA7-4C03-BF4F-3487DF6330F6}" type="datetimeFigureOut">
              <a:t>4/1/2025</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9640" y="3373756"/>
            <a:ext cx="7437120" cy="276034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258"/>
            <a:ext cx="4028440" cy="35214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539" y="6658258"/>
            <a:ext cx="4028440" cy="352142"/>
          </a:xfrm>
          <a:prstGeom prst="rect">
            <a:avLst/>
          </a:prstGeom>
        </p:spPr>
        <p:txBody>
          <a:bodyPr vert="horz" lIns="91440" tIns="45720" rIns="91440" bIns="45720" rtlCol="0" anchor="b"/>
          <a:lstStyle>
            <a:lvl1pPr algn="r">
              <a:defRPr sz="1200"/>
            </a:lvl1pPr>
          </a:lstStyle>
          <a:p>
            <a:fld id="{FEA4D5DC-F75C-4624-BFE0-CECB9AFEECF2}" type="slidenum">
              <a:t>‹#›</a:t>
            </a:fld>
            <a:endParaRPr lang="en-US"/>
          </a:p>
        </p:txBody>
      </p:sp>
    </p:spTree>
    <p:extLst>
      <p:ext uri="{BB962C8B-B14F-4D97-AF65-F5344CB8AC3E}">
        <p14:creationId xmlns:p14="http://schemas.microsoft.com/office/powerpoint/2010/main" val="34865347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A4D5DC-F75C-4624-BFE0-CECB9AFEECF2}" type="slidenum">
              <a:rPr lang="en-US" smtClean="0"/>
              <a:t>3</a:t>
            </a:fld>
            <a:endParaRPr lang="en-US"/>
          </a:p>
        </p:txBody>
      </p:sp>
    </p:spTree>
    <p:extLst>
      <p:ext uri="{BB962C8B-B14F-4D97-AF65-F5344CB8AC3E}">
        <p14:creationId xmlns:p14="http://schemas.microsoft.com/office/powerpoint/2010/main" val="39343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26693-76FF-7BDA-0EC2-4A5F4E65C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B6EAA-CE76-CCFC-8582-A783F8E243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2CE84A-2E1F-1506-9080-3437BB01CF1A}"/>
              </a:ext>
            </a:extLst>
          </p:cNvPr>
          <p:cNvSpPr>
            <a:spLocks noGrp="1"/>
          </p:cNvSpPr>
          <p:nvPr>
            <p:ph type="body" idx="1"/>
          </p:nvPr>
        </p:nvSpPr>
        <p:spPr/>
        <p:txBody>
          <a:bodyPr/>
          <a:lstStyle/>
          <a:p>
            <a:r>
              <a:rPr lang="en-US" dirty="0"/>
              <a:t>State would have swapped GF $ with earmarked income tax $.</a:t>
            </a:r>
          </a:p>
          <a:p>
            <a:endParaRPr lang="en-US" dirty="0"/>
          </a:p>
          <a:p>
            <a:r>
              <a:rPr lang="en-US" dirty="0"/>
              <a:t>When it comes to trust, nothing is more critical or sacred than the way we handle taxpayer dollars. After receiving veto requests from the State Auditor, State Board of Education, the Utah School Boards Association, and the Utah School Superintendents Association, I have decided to veto Senate Bill 37, Minimum Basic Tax Rate Amendments.  At its core, this bill changes how we collect and distribute the state portion of property tax revenues for schools. Right now, Utahns are correctly told by their government that their local property tax dollars are going to fund their local schools. That arrangement is spelled out specifically in our annual property tax notices, and it’s a promise we’ve honored for decades. SB 37 represents a clear departure from this practice by moving those dollars into the state’s general fund, with income tax revenues replacing them before they go back out to districts. At a minimum, such accounting creates a perception problem as we lose the direct connection between taxpayers and their neighborhood schools. </a:t>
            </a:r>
          </a:p>
        </p:txBody>
      </p:sp>
      <p:sp>
        <p:nvSpPr>
          <p:cNvPr id="4" name="Slide Number Placeholder 3">
            <a:extLst>
              <a:ext uri="{FF2B5EF4-FFF2-40B4-BE49-F238E27FC236}">
                <a16:creationId xmlns:a16="http://schemas.microsoft.com/office/drawing/2014/main" id="{1AB8C985-90AC-65D7-18AC-D818493565B7}"/>
              </a:ext>
            </a:extLst>
          </p:cNvPr>
          <p:cNvSpPr>
            <a:spLocks noGrp="1"/>
          </p:cNvSpPr>
          <p:nvPr>
            <p:ph type="sldNum" sz="quarter" idx="5"/>
          </p:nvPr>
        </p:nvSpPr>
        <p:spPr/>
        <p:txBody>
          <a:bodyPr/>
          <a:lstStyle/>
          <a:p>
            <a:fld id="{FEA4D5DC-F75C-4624-BFE0-CECB9AFEECF2}" type="slidenum">
              <a:rPr lang="en-US" smtClean="0"/>
              <a:t>16</a:t>
            </a:fld>
            <a:endParaRPr lang="en-US"/>
          </a:p>
        </p:txBody>
      </p:sp>
    </p:spTree>
    <p:extLst>
      <p:ext uri="{BB962C8B-B14F-4D97-AF65-F5344CB8AC3E}">
        <p14:creationId xmlns:p14="http://schemas.microsoft.com/office/powerpoint/2010/main" val="419238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581BC-6774-55FF-80E4-794509E7DC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14BB9-D16A-B924-02AE-D1CD89B0F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0C1A80-2494-4BF6-9796-156686FEE9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788066-87C5-3DEB-93C5-47D5359001C0}"/>
              </a:ext>
            </a:extLst>
          </p:cNvPr>
          <p:cNvSpPr>
            <a:spLocks noGrp="1"/>
          </p:cNvSpPr>
          <p:nvPr>
            <p:ph type="sldNum" sz="quarter" idx="5"/>
          </p:nvPr>
        </p:nvSpPr>
        <p:spPr/>
        <p:txBody>
          <a:bodyPr/>
          <a:lstStyle/>
          <a:p>
            <a:fld id="{FEA4D5DC-F75C-4624-BFE0-CECB9AFEECF2}" type="slidenum">
              <a:rPr lang="en-US" smtClean="0"/>
              <a:t>17</a:t>
            </a:fld>
            <a:endParaRPr lang="en-US"/>
          </a:p>
        </p:txBody>
      </p:sp>
    </p:spTree>
    <p:extLst>
      <p:ext uri="{BB962C8B-B14F-4D97-AF65-F5344CB8AC3E}">
        <p14:creationId xmlns:p14="http://schemas.microsoft.com/office/powerpoint/2010/main" val="3517279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DC8FC-0C8D-87ED-DC0D-B212D64EB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2A5B1-BDE3-AF87-55B2-10A8FDDFE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2F7821-4A6F-0184-CDA4-A0481BBB39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97368B-1DA7-BF45-1693-116CBE03B65B}"/>
              </a:ext>
            </a:extLst>
          </p:cNvPr>
          <p:cNvSpPr>
            <a:spLocks noGrp="1"/>
          </p:cNvSpPr>
          <p:nvPr>
            <p:ph type="sldNum" sz="quarter" idx="5"/>
          </p:nvPr>
        </p:nvSpPr>
        <p:spPr/>
        <p:txBody>
          <a:bodyPr/>
          <a:lstStyle/>
          <a:p>
            <a:fld id="{FEA4D5DC-F75C-4624-BFE0-CECB9AFEECF2}" type="slidenum">
              <a:rPr lang="en-US" smtClean="0"/>
              <a:t>18</a:t>
            </a:fld>
            <a:endParaRPr lang="en-US"/>
          </a:p>
        </p:txBody>
      </p:sp>
    </p:spTree>
    <p:extLst>
      <p:ext uri="{BB962C8B-B14F-4D97-AF65-F5344CB8AC3E}">
        <p14:creationId xmlns:p14="http://schemas.microsoft.com/office/powerpoint/2010/main" val="1890185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7A95-7E67-CA4C-A65D-40DC19AE3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FB157-8DB1-2D97-4E28-6EE7E33AC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C74CE6-36F5-1D3F-7264-392DE598F8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FB7D8B-90D4-5862-9168-E1AAA84E3E07}"/>
              </a:ext>
            </a:extLst>
          </p:cNvPr>
          <p:cNvSpPr>
            <a:spLocks noGrp="1"/>
          </p:cNvSpPr>
          <p:nvPr>
            <p:ph type="sldNum" sz="quarter" idx="5"/>
          </p:nvPr>
        </p:nvSpPr>
        <p:spPr/>
        <p:txBody>
          <a:bodyPr/>
          <a:lstStyle/>
          <a:p>
            <a:fld id="{FEA4D5DC-F75C-4624-BFE0-CECB9AFEECF2}" type="slidenum">
              <a:rPr lang="en-US" smtClean="0"/>
              <a:t>19</a:t>
            </a:fld>
            <a:endParaRPr lang="en-US"/>
          </a:p>
        </p:txBody>
      </p:sp>
    </p:spTree>
    <p:extLst>
      <p:ext uri="{BB962C8B-B14F-4D97-AF65-F5344CB8AC3E}">
        <p14:creationId xmlns:p14="http://schemas.microsoft.com/office/powerpoint/2010/main" val="3616829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3370e0c083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3370e0c0832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1200"/>
              </a:spcAft>
              <a:buNone/>
            </a:pPr>
            <a:r>
              <a:rPr lang="en-US" sz="1100" b="1">
                <a:latin typeface="Calibri"/>
                <a:ea typeface="Calibri"/>
                <a:cs typeface="Calibri"/>
                <a:sym typeface="Calibri"/>
              </a:rPr>
              <a:t>the amount charged must bear a reasonable relationship to the services provided, the benefits received, or a need created by those who must actually pay the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D2776-ABDF-CD81-8417-172511A66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3ECC3-9F0D-4272-AA03-E1236B3672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0DFE2-B3DF-DF65-FECF-AE1913E6E2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7AEDFD-6D40-EA97-5D1D-7294B0072A87}"/>
              </a:ext>
            </a:extLst>
          </p:cNvPr>
          <p:cNvSpPr>
            <a:spLocks noGrp="1"/>
          </p:cNvSpPr>
          <p:nvPr>
            <p:ph type="sldNum" sz="quarter" idx="5"/>
          </p:nvPr>
        </p:nvSpPr>
        <p:spPr/>
        <p:txBody>
          <a:bodyPr/>
          <a:lstStyle/>
          <a:p>
            <a:fld id="{FEA4D5DC-F75C-4624-BFE0-CECB9AFEECF2}" type="slidenum">
              <a:rPr lang="en-US" smtClean="0"/>
              <a:t>21</a:t>
            </a:fld>
            <a:endParaRPr lang="en-US"/>
          </a:p>
        </p:txBody>
      </p:sp>
    </p:spTree>
    <p:extLst>
      <p:ext uri="{BB962C8B-B14F-4D97-AF65-F5344CB8AC3E}">
        <p14:creationId xmlns:p14="http://schemas.microsoft.com/office/powerpoint/2010/main" val="3110938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70C51-818B-FAD0-6B13-492C83E9C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6853AD-499C-DD5D-C9A0-FA569FAF6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36A13C-D4E7-2CA6-818B-52B26F5E76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A10A53-D56F-035F-3B99-20980609F2D5}"/>
              </a:ext>
            </a:extLst>
          </p:cNvPr>
          <p:cNvSpPr>
            <a:spLocks noGrp="1"/>
          </p:cNvSpPr>
          <p:nvPr>
            <p:ph type="sldNum" sz="quarter" idx="5"/>
          </p:nvPr>
        </p:nvSpPr>
        <p:spPr/>
        <p:txBody>
          <a:bodyPr/>
          <a:lstStyle/>
          <a:p>
            <a:fld id="{FEA4D5DC-F75C-4624-BFE0-CECB9AFEECF2}" type="slidenum">
              <a:rPr lang="en-US" smtClean="0"/>
              <a:t>22</a:t>
            </a:fld>
            <a:endParaRPr lang="en-US"/>
          </a:p>
        </p:txBody>
      </p:sp>
    </p:spTree>
    <p:extLst>
      <p:ext uri="{BB962C8B-B14F-4D97-AF65-F5344CB8AC3E}">
        <p14:creationId xmlns:p14="http://schemas.microsoft.com/office/powerpoint/2010/main" val="3069498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810E7-17AE-D55D-D386-E443958CA4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3A557-30D6-9454-DAA8-3ED89185BD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340F3-864D-676C-F9B1-B05C0CD948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D710EB-2A15-1478-6E9E-87F773371D21}"/>
              </a:ext>
            </a:extLst>
          </p:cNvPr>
          <p:cNvSpPr>
            <a:spLocks noGrp="1"/>
          </p:cNvSpPr>
          <p:nvPr>
            <p:ph type="sldNum" sz="quarter" idx="5"/>
          </p:nvPr>
        </p:nvSpPr>
        <p:spPr/>
        <p:txBody>
          <a:bodyPr/>
          <a:lstStyle/>
          <a:p>
            <a:fld id="{FEA4D5DC-F75C-4624-BFE0-CECB9AFEECF2}" type="slidenum">
              <a:rPr lang="en-US" smtClean="0"/>
              <a:t>24</a:t>
            </a:fld>
            <a:endParaRPr lang="en-US"/>
          </a:p>
        </p:txBody>
      </p:sp>
    </p:spTree>
    <p:extLst>
      <p:ext uri="{BB962C8B-B14F-4D97-AF65-F5344CB8AC3E}">
        <p14:creationId xmlns:p14="http://schemas.microsoft.com/office/powerpoint/2010/main" val="1432839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89FE9-A432-4433-F5BA-0F8647F0C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27077-9423-3524-9A52-779E795AE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E00AD4-3E82-AD18-1C60-8C8DC0C4A4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8CBC41-ED89-1914-EE78-5AB40A4A8262}"/>
              </a:ext>
            </a:extLst>
          </p:cNvPr>
          <p:cNvSpPr>
            <a:spLocks noGrp="1"/>
          </p:cNvSpPr>
          <p:nvPr>
            <p:ph type="sldNum" sz="quarter" idx="5"/>
          </p:nvPr>
        </p:nvSpPr>
        <p:spPr/>
        <p:txBody>
          <a:bodyPr/>
          <a:lstStyle/>
          <a:p>
            <a:fld id="{FEA4D5DC-F75C-4624-BFE0-CECB9AFEECF2}" type="slidenum">
              <a:rPr lang="en-US" smtClean="0"/>
              <a:t>25</a:t>
            </a:fld>
            <a:endParaRPr lang="en-US"/>
          </a:p>
        </p:txBody>
      </p:sp>
    </p:spTree>
    <p:extLst>
      <p:ext uri="{BB962C8B-B14F-4D97-AF65-F5344CB8AC3E}">
        <p14:creationId xmlns:p14="http://schemas.microsoft.com/office/powerpoint/2010/main" val="1250385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4FC36-E247-4FF2-74AA-8C22C8A1E2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7B0D9-FDDD-8F47-4C6A-648046E49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13D748-C772-55EC-0048-E25B710F0D6F}"/>
              </a:ext>
            </a:extLst>
          </p:cNvPr>
          <p:cNvSpPr>
            <a:spLocks noGrp="1"/>
          </p:cNvSpPr>
          <p:nvPr>
            <p:ph type="body" idx="1"/>
          </p:nvPr>
        </p:nvSpPr>
        <p:spPr/>
        <p:txBody>
          <a:bodyPr/>
          <a:lstStyle/>
          <a:p>
            <a:r>
              <a:rPr lang="en-US" dirty="0"/>
              <a:t>Fixes the FHIZ denominator issues</a:t>
            </a:r>
          </a:p>
        </p:txBody>
      </p:sp>
      <p:sp>
        <p:nvSpPr>
          <p:cNvPr id="4" name="Slide Number Placeholder 3">
            <a:extLst>
              <a:ext uri="{FF2B5EF4-FFF2-40B4-BE49-F238E27FC236}">
                <a16:creationId xmlns:a16="http://schemas.microsoft.com/office/drawing/2014/main" id="{3146D29E-F1F7-2D10-8AC4-65E95F8D1AB2}"/>
              </a:ext>
            </a:extLst>
          </p:cNvPr>
          <p:cNvSpPr>
            <a:spLocks noGrp="1"/>
          </p:cNvSpPr>
          <p:nvPr>
            <p:ph type="sldNum" sz="quarter" idx="5"/>
          </p:nvPr>
        </p:nvSpPr>
        <p:spPr/>
        <p:txBody>
          <a:bodyPr/>
          <a:lstStyle/>
          <a:p>
            <a:fld id="{FEA4D5DC-F75C-4624-BFE0-CECB9AFEECF2}" type="slidenum">
              <a:rPr lang="en-US" smtClean="0"/>
              <a:t>26</a:t>
            </a:fld>
            <a:endParaRPr lang="en-US"/>
          </a:p>
        </p:txBody>
      </p:sp>
    </p:spTree>
    <p:extLst>
      <p:ext uri="{BB962C8B-B14F-4D97-AF65-F5344CB8AC3E}">
        <p14:creationId xmlns:p14="http://schemas.microsoft.com/office/powerpoint/2010/main" val="3896344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ECD22-755A-FF1D-3F70-20AD220C41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82715-CA29-A80E-93FF-B7CD53CA6D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ECBE81-3552-D3DC-023F-015CF94648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D9DB6D-1DD9-33E3-3B5F-C0ACA4AF8DB7}"/>
              </a:ext>
            </a:extLst>
          </p:cNvPr>
          <p:cNvSpPr>
            <a:spLocks noGrp="1"/>
          </p:cNvSpPr>
          <p:nvPr>
            <p:ph type="sldNum" sz="quarter" idx="5"/>
          </p:nvPr>
        </p:nvSpPr>
        <p:spPr/>
        <p:txBody>
          <a:bodyPr/>
          <a:lstStyle/>
          <a:p>
            <a:fld id="{FEA4D5DC-F75C-4624-BFE0-CECB9AFEECF2}" type="slidenum">
              <a:rPr lang="en-US" smtClean="0"/>
              <a:t>4</a:t>
            </a:fld>
            <a:endParaRPr lang="en-US"/>
          </a:p>
        </p:txBody>
      </p:sp>
    </p:spTree>
    <p:extLst>
      <p:ext uri="{BB962C8B-B14F-4D97-AF65-F5344CB8AC3E}">
        <p14:creationId xmlns:p14="http://schemas.microsoft.com/office/powerpoint/2010/main" val="2941450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5C8C7-192D-8B08-8D10-58ACA1113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6FDAC7-E153-F054-3503-8326A8B00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7A702B-D4A1-D936-D653-E1DBB2C692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CD28BF-07EA-FBA5-3B3D-2BCC9F0655DC}"/>
              </a:ext>
            </a:extLst>
          </p:cNvPr>
          <p:cNvSpPr>
            <a:spLocks noGrp="1"/>
          </p:cNvSpPr>
          <p:nvPr>
            <p:ph type="sldNum" sz="quarter" idx="5"/>
          </p:nvPr>
        </p:nvSpPr>
        <p:spPr/>
        <p:txBody>
          <a:bodyPr/>
          <a:lstStyle/>
          <a:p>
            <a:fld id="{FEA4D5DC-F75C-4624-BFE0-CECB9AFEECF2}" type="slidenum">
              <a:rPr lang="en-US" smtClean="0"/>
              <a:t>27</a:t>
            </a:fld>
            <a:endParaRPr lang="en-US"/>
          </a:p>
        </p:txBody>
      </p:sp>
    </p:spTree>
    <p:extLst>
      <p:ext uri="{BB962C8B-B14F-4D97-AF65-F5344CB8AC3E}">
        <p14:creationId xmlns:p14="http://schemas.microsoft.com/office/powerpoint/2010/main" val="3840907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E5855-4D73-6A4D-2B2C-9BE78F6FB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65C3BF-1D37-EB3F-95F8-86E4A18240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A58BF5-D3BF-1DB9-9877-06CCF12281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A8A555-B45A-B5AD-7D9C-37CCFA1A3D4A}"/>
              </a:ext>
            </a:extLst>
          </p:cNvPr>
          <p:cNvSpPr>
            <a:spLocks noGrp="1"/>
          </p:cNvSpPr>
          <p:nvPr>
            <p:ph type="sldNum" sz="quarter" idx="5"/>
          </p:nvPr>
        </p:nvSpPr>
        <p:spPr/>
        <p:txBody>
          <a:bodyPr/>
          <a:lstStyle/>
          <a:p>
            <a:fld id="{FEA4D5DC-F75C-4624-BFE0-CECB9AFEECF2}" type="slidenum">
              <a:rPr lang="en-US" smtClean="0"/>
              <a:t>28</a:t>
            </a:fld>
            <a:endParaRPr lang="en-US"/>
          </a:p>
        </p:txBody>
      </p:sp>
    </p:spTree>
    <p:extLst>
      <p:ext uri="{BB962C8B-B14F-4D97-AF65-F5344CB8AC3E}">
        <p14:creationId xmlns:p14="http://schemas.microsoft.com/office/powerpoint/2010/main" val="2598368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76EEE-DBE2-B71F-A697-429279C94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7DC1E4-5AF5-8E95-CAF0-800E04C77A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D7640A-9CA7-1313-5409-56B1B28B23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C7D9A7-AE95-DB5D-1B35-67ED71DF62DA}"/>
              </a:ext>
            </a:extLst>
          </p:cNvPr>
          <p:cNvSpPr>
            <a:spLocks noGrp="1"/>
          </p:cNvSpPr>
          <p:nvPr>
            <p:ph type="sldNum" sz="quarter" idx="5"/>
          </p:nvPr>
        </p:nvSpPr>
        <p:spPr/>
        <p:txBody>
          <a:bodyPr/>
          <a:lstStyle/>
          <a:p>
            <a:fld id="{FEA4D5DC-F75C-4624-BFE0-CECB9AFEECF2}" type="slidenum">
              <a:rPr lang="en-US" smtClean="0"/>
              <a:t>29</a:t>
            </a:fld>
            <a:endParaRPr lang="en-US"/>
          </a:p>
        </p:txBody>
      </p:sp>
    </p:spTree>
    <p:extLst>
      <p:ext uri="{BB962C8B-B14F-4D97-AF65-F5344CB8AC3E}">
        <p14:creationId xmlns:p14="http://schemas.microsoft.com/office/powerpoint/2010/main" val="3043112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8810A-36D8-6E9C-9AC4-FE7B62424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142F3A-45F7-554A-5C35-D5DE5151B5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B2C19-1711-61E0-B026-435202AAC2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758A5A-DAA8-697B-A1AD-9C05B1CDCC81}"/>
              </a:ext>
            </a:extLst>
          </p:cNvPr>
          <p:cNvSpPr>
            <a:spLocks noGrp="1"/>
          </p:cNvSpPr>
          <p:nvPr>
            <p:ph type="sldNum" sz="quarter" idx="5"/>
          </p:nvPr>
        </p:nvSpPr>
        <p:spPr/>
        <p:txBody>
          <a:bodyPr/>
          <a:lstStyle/>
          <a:p>
            <a:fld id="{FEA4D5DC-F75C-4624-BFE0-CECB9AFEECF2}" type="slidenum">
              <a:rPr lang="en-US" smtClean="0"/>
              <a:t>30</a:t>
            </a:fld>
            <a:endParaRPr lang="en-US"/>
          </a:p>
        </p:txBody>
      </p:sp>
    </p:spTree>
    <p:extLst>
      <p:ext uri="{BB962C8B-B14F-4D97-AF65-F5344CB8AC3E}">
        <p14:creationId xmlns:p14="http://schemas.microsoft.com/office/powerpoint/2010/main" val="34819632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C3D3A-712A-FCC1-A3E8-58E0DE0D9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991FD-009C-0175-7225-1DFE5DDAD6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03D0C-11FB-B888-1FF5-9B295E96A2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BB3836-2F02-1653-FA62-06AA4DA34676}"/>
              </a:ext>
            </a:extLst>
          </p:cNvPr>
          <p:cNvSpPr>
            <a:spLocks noGrp="1"/>
          </p:cNvSpPr>
          <p:nvPr>
            <p:ph type="sldNum" sz="quarter" idx="5"/>
          </p:nvPr>
        </p:nvSpPr>
        <p:spPr/>
        <p:txBody>
          <a:bodyPr/>
          <a:lstStyle/>
          <a:p>
            <a:fld id="{FEA4D5DC-F75C-4624-BFE0-CECB9AFEECF2}" type="slidenum">
              <a:rPr lang="en-US" smtClean="0"/>
              <a:t>31</a:t>
            </a:fld>
            <a:endParaRPr lang="en-US"/>
          </a:p>
        </p:txBody>
      </p:sp>
    </p:spTree>
    <p:extLst>
      <p:ext uri="{BB962C8B-B14F-4D97-AF65-F5344CB8AC3E}">
        <p14:creationId xmlns:p14="http://schemas.microsoft.com/office/powerpoint/2010/main" val="31655100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35606-6B81-69C2-DF18-7E0CF86B6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8ECF94-D446-C3EF-CD3D-793BE1701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142363-E70D-C9BF-ABF3-9ABAE255F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0D1931-A43A-8C9B-1A9F-43F8344C1E7B}"/>
              </a:ext>
            </a:extLst>
          </p:cNvPr>
          <p:cNvSpPr>
            <a:spLocks noGrp="1"/>
          </p:cNvSpPr>
          <p:nvPr>
            <p:ph type="sldNum" sz="quarter" idx="5"/>
          </p:nvPr>
        </p:nvSpPr>
        <p:spPr/>
        <p:txBody>
          <a:bodyPr/>
          <a:lstStyle/>
          <a:p>
            <a:fld id="{FEA4D5DC-F75C-4624-BFE0-CECB9AFEECF2}" type="slidenum">
              <a:rPr lang="en-US" smtClean="0"/>
              <a:t>32</a:t>
            </a:fld>
            <a:endParaRPr lang="en-US"/>
          </a:p>
        </p:txBody>
      </p:sp>
    </p:spTree>
    <p:extLst>
      <p:ext uri="{BB962C8B-B14F-4D97-AF65-F5344CB8AC3E}">
        <p14:creationId xmlns:p14="http://schemas.microsoft.com/office/powerpoint/2010/main" val="4036544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59DC8-E5AF-421D-084B-821E8155D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AFAABF-2760-F48D-DB12-72FEAC01E3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73FDF-B05F-2AC4-0BB5-FF56A661D5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859E05-5C22-08EC-E7DE-5D42A57693C1}"/>
              </a:ext>
            </a:extLst>
          </p:cNvPr>
          <p:cNvSpPr>
            <a:spLocks noGrp="1"/>
          </p:cNvSpPr>
          <p:nvPr>
            <p:ph type="sldNum" sz="quarter" idx="5"/>
          </p:nvPr>
        </p:nvSpPr>
        <p:spPr/>
        <p:txBody>
          <a:bodyPr/>
          <a:lstStyle/>
          <a:p>
            <a:fld id="{FEA4D5DC-F75C-4624-BFE0-CECB9AFEECF2}" type="slidenum">
              <a:rPr lang="en-US" smtClean="0"/>
              <a:t>33</a:t>
            </a:fld>
            <a:endParaRPr lang="en-US"/>
          </a:p>
        </p:txBody>
      </p:sp>
    </p:spTree>
    <p:extLst>
      <p:ext uri="{BB962C8B-B14F-4D97-AF65-F5344CB8AC3E}">
        <p14:creationId xmlns:p14="http://schemas.microsoft.com/office/powerpoint/2010/main" val="3821355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3FB89-57AD-6033-B0E0-71AF4844DB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204EB2-0324-FA3D-FDBD-6D4252E43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6F053-FE0C-2295-5286-4F29BE7312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3D3F04-F994-92EC-9439-2C0F67A70F66}"/>
              </a:ext>
            </a:extLst>
          </p:cNvPr>
          <p:cNvSpPr>
            <a:spLocks noGrp="1"/>
          </p:cNvSpPr>
          <p:nvPr>
            <p:ph type="sldNum" sz="quarter" idx="5"/>
          </p:nvPr>
        </p:nvSpPr>
        <p:spPr/>
        <p:txBody>
          <a:bodyPr/>
          <a:lstStyle/>
          <a:p>
            <a:fld id="{FEA4D5DC-F75C-4624-BFE0-CECB9AFEECF2}" type="slidenum">
              <a:rPr lang="en-US" smtClean="0"/>
              <a:t>34</a:t>
            </a:fld>
            <a:endParaRPr lang="en-US"/>
          </a:p>
        </p:txBody>
      </p:sp>
    </p:spTree>
    <p:extLst>
      <p:ext uri="{BB962C8B-B14F-4D97-AF65-F5344CB8AC3E}">
        <p14:creationId xmlns:p14="http://schemas.microsoft.com/office/powerpoint/2010/main" val="370647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70C01-20BA-4945-A057-135A3BC280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A4D5C4-EE46-D7BD-64BE-F8944805DF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B053D1-0E36-2940-B8AF-18AF29041A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9F8631-FE45-E673-00D2-4CDB693A860A}"/>
              </a:ext>
            </a:extLst>
          </p:cNvPr>
          <p:cNvSpPr>
            <a:spLocks noGrp="1"/>
          </p:cNvSpPr>
          <p:nvPr>
            <p:ph type="sldNum" sz="quarter" idx="5"/>
          </p:nvPr>
        </p:nvSpPr>
        <p:spPr/>
        <p:txBody>
          <a:bodyPr/>
          <a:lstStyle/>
          <a:p>
            <a:fld id="{FEA4D5DC-F75C-4624-BFE0-CECB9AFEECF2}" type="slidenum">
              <a:rPr lang="en-US" smtClean="0"/>
              <a:t>45</a:t>
            </a:fld>
            <a:endParaRPr lang="en-US"/>
          </a:p>
        </p:txBody>
      </p:sp>
    </p:spTree>
    <p:extLst>
      <p:ext uri="{BB962C8B-B14F-4D97-AF65-F5344CB8AC3E}">
        <p14:creationId xmlns:p14="http://schemas.microsoft.com/office/powerpoint/2010/main" val="423088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House Ways and Means Committee had municipal bond exemption on a list for potential cuts in February. At least one GOP member on committee is reportedly fighting to keep them.</a:t>
            </a:r>
          </a:p>
        </p:txBody>
      </p:sp>
      <p:sp>
        <p:nvSpPr>
          <p:cNvPr id="4" name="Slide Number Placeholder 3"/>
          <p:cNvSpPr>
            <a:spLocks noGrp="1"/>
          </p:cNvSpPr>
          <p:nvPr>
            <p:ph type="sldNum" sz="quarter" idx="5"/>
          </p:nvPr>
        </p:nvSpPr>
        <p:spPr/>
        <p:txBody>
          <a:bodyPr/>
          <a:lstStyle/>
          <a:p>
            <a:fld id="{FEA4D5DC-F75C-4624-BFE0-CECB9AFEECF2}" type="slidenum">
              <a:rPr lang="en-US" smtClean="0"/>
              <a:t>46</a:t>
            </a:fld>
            <a:endParaRPr lang="en-US"/>
          </a:p>
        </p:txBody>
      </p:sp>
    </p:spTree>
    <p:extLst>
      <p:ext uri="{BB962C8B-B14F-4D97-AF65-F5344CB8AC3E}">
        <p14:creationId xmlns:p14="http://schemas.microsoft.com/office/powerpoint/2010/main" val="2804836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C54C-BE46-A474-3E1D-42B9A8D1F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FB19A8-D164-22C6-6B1B-4EDB5D20DD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0D0667-220E-0B36-A830-B3A387396D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B7A148-527B-B32C-13FA-92AB5F0D819F}"/>
              </a:ext>
            </a:extLst>
          </p:cNvPr>
          <p:cNvSpPr>
            <a:spLocks noGrp="1"/>
          </p:cNvSpPr>
          <p:nvPr>
            <p:ph type="sldNum" sz="quarter" idx="5"/>
          </p:nvPr>
        </p:nvSpPr>
        <p:spPr/>
        <p:txBody>
          <a:bodyPr/>
          <a:lstStyle/>
          <a:p>
            <a:fld id="{FEA4D5DC-F75C-4624-BFE0-CECB9AFEECF2}" type="slidenum">
              <a:rPr lang="en-US" smtClean="0"/>
              <a:t>5</a:t>
            </a:fld>
            <a:endParaRPr lang="en-US"/>
          </a:p>
        </p:txBody>
      </p:sp>
    </p:spTree>
    <p:extLst>
      <p:ext uri="{BB962C8B-B14F-4D97-AF65-F5344CB8AC3E}">
        <p14:creationId xmlns:p14="http://schemas.microsoft.com/office/powerpoint/2010/main" val="4241690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6B3E9-C1F4-9323-7B7A-AF942BFD1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DC3A55-CBA1-171A-1765-92FB6BD3E2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1E8A34-53ED-A63D-5002-9D0252E405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79A5F6-0E60-B73C-894B-01CF313EA426}"/>
              </a:ext>
            </a:extLst>
          </p:cNvPr>
          <p:cNvSpPr>
            <a:spLocks noGrp="1"/>
          </p:cNvSpPr>
          <p:nvPr>
            <p:ph type="sldNum" sz="quarter" idx="5"/>
          </p:nvPr>
        </p:nvSpPr>
        <p:spPr/>
        <p:txBody>
          <a:bodyPr/>
          <a:lstStyle/>
          <a:p>
            <a:fld id="{FEA4D5DC-F75C-4624-BFE0-CECB9AFEECF2}" type="slidenum">
              <a:rPr lang="en-US" smtClean="0"/>
              <a:t>6</a:t>
            </a:fld>
            <a:endParaRPr lang="en-US"/>
          </a:p>
        </p:txBody>
      </p:sp>
    </p:spTree>
    <p:extLst>
      <p:ext uri="{BB962C8B-B14F-4D97-AF65-F5344CB8AC3E}">
        <p14:creationId xmlns:p14="http://schemas.microsoft.com/office/powerpoint/2010/main" val="641546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ECD4C-AED3-1238-7D84-35C655120A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6B022-C747-1B17-052F-9133F1E7B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D77C7-E3DF-47C3-611F-983765A365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62C932-09F2-EC51-12B8-F694A6E76733}"/>
              </a:ext>
            </a:extLst>
          </p:cNvPr>
          <p:cNvSpPr>
            <a:spLocks noGrp="1"/>
          </p:cNvSpPr>
          <p:nvPr>
            <p:ph type="sldNum" sz="quarter" idx="5"/>
          </p:nvPr>
        </p:nvSpPr>
        <p:spPr/>
        <p:txBody>
          <a:bodyPr/>
          <a:lstStyle/>
          <a:p>
            <a:fld id="{FEA4D5DC-F75C-4624-BFE0-CECB9AFEECF2}" type="slidenum">
              <a:rPr lang="en-US" smtClean="0"/>
              <a:t>7</a:t>
            </a:fld>
            <a:endParaRPr lang="en-US"/>
          </a:p>
        </p:txBody>
      </p:sp>
    </p:spTree>
    <p:extLst>
      <p:ext uri="{BB962C8B-B14F-4D97-AF65-F5344CB8AC3E}">
        <p14:creationId xmlns:p14="http://schemas.microsoft.com/office/powerpoint/2010/main" val="4088418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9EF4C-FDFF-152C-37C2-29F3FE8DB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1E94C-919E-C914-7B8B-9B339C7A0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F0EC74-7865-F283-DFC1-31E157CB01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7240BB-4AAD-8F92-122D-36EDA87313AC}"/>
              </a:ext>
            </a:extLst>
          </p:cNvPr>
          <p:cNvSpPr>
            <a:spLocks noGrp="1"/>
          </p:cNvSpPr>
          <p:nvPr>
            <p:ph type="sldNum" sz="quarter" idx="5"/>
          </p:nvPr>
        </p:nvSpPr>
        <p:spPr/>
        <p:txBody>
          <a:bodyPr/>
          <a:lstStyle/>
          <a:p>
            <a:fld id="{FEA4D5DC-F75C-4624-BFE0-CECB9AFEECF2}" type="slidenum">
              <a:rPr lang="en-US" smtClean="0"/>
              <a:t>12</a:t>
            </a:fld>
            <a:endParaRPr lang="en-US"/>
          </a:p>
        </p:txBody>
      </p:sp>
    </p:spTree>
    <p:extLst>
      <p:ext uri="{BB962C8B-B14F-4D97-AF65-F5344CB8AC3E}">
        <p14:creationId xmlns:p14="http://schemas.microsoft.com/office/powerpoint/2010/main" val="3185961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1821-186C-54BD-A6CE-AD892B94BF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2D330-9192-FA0A-93D9-AE985F1AEE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B58ACA-41AF-8E8B-B5D1-AFB271D9A4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471E9B-8704-36BC-1245-27ADCF333B63}"/>
              </a:ext>
            </a:extLst>
          </p:cNvPr>
          <p:cNvSpPr>
            <a:spLocks noGrp="1"/>
          </p:cNvSpPr>
          <p:nvPr>
            <p:ph type="sldNum" sz="quarter" idx="5"/>
          </p:nvPr>
        </p:nvSpPr>
        <p:spPr/>
        <p:txBody>
          <a:bodyPr/>
          <a:lstStyle/>
          <a:p>
            <a:fld id="{FEA4D5DC-F75C-4624-BFE0-CECB9AFEECF2}" type="slidenum">
              <a:rPr lang="en-US" smtClean="0"/>
              <a:t>13</a:t>
            </a:fld>
            <a:endParaRPr lang="en-US"/>
          </a:p>
        </p:txBody>
      </p:sp>
    </p:spTree>
    <p:extLst>
      <p:ext uri="{BB962C8B-B14F-4D97-AF65-F5344CB8AC3E}">
        <p14:creationId xmlns:p14="http://schemas.microsoft.com/office/powerpoint/2010/main" val="4008835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266F8-E5E6-CEA0-E12D-B61D3BF78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96CC3-D689-D996-3B79-21CADC5FB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A0EE04-BE5A-9464-14CE-C9E89CB0D2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CB8E07-FEFC-A944-FDCF-501410769D61}"/>
              </a:ext>
            </a:extLst>
          </p:cNvPr>
          <p:cNvSpPr>
            <a:spLocks noGrp="1"/>
          </p:cNvSpPr>
          <p:nvPr>
            <p:ph type="sldNum" sz="quarter" idx="5"/>
          </p:nvPr>
        </p:nvSpPr>
        <p:spPr/>
        <p:txBody>
          <a:bodyPr/>
          <a:lstStyle/>
          <a:p>
            <a:fld id="{FEA4D5DC-F75C-4624-BFE0-CECB9AFEECF2}" type="slidenum">
              <a:rPr lang="en-US" smtClean="0"/>
              <a:t>14</a:t>
            </a:fld>
            <a:endParaRPr lang="en-US"/>
          </a:p>
        </p:txBody>
      </p:sp>
    </p:spTree>
    <p:extLst>
      <p:ext uri="{BB962C8B-B14F-4D97-AF65-F5344CB8AC3E}">
        <p14:creationId xmlns:p14="http://schemas.microsoft.com/office/powerpoint/2010/main" val="2759445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Utah 1 person HH=$15,650; 2 person HH=21,150; 3 person HH = $26,650, etc.</a:t>
            </a:r>
          </a:p>
          <a:p>
            <a:endParaRPr lang="en-US" dirty="0"/>
          </a:p>
        </p:txBody>
      </p:sp>
      <p:sp>
        <p:nvSpPr>
          <p:cNvPr id="4" name="Slide Number Placeholder 3"/>
          <p:cNvSpPr>
            <a:spLocks noGrp="1"/>
          </p:cNvSpPr>
          <p:nvPr>
            <p:ph type="sldNum" sz="quarter" idx="5"/>
          </p:nvPr>
        </p:nvSpPr>
        <p:spPr/>
        <p:txBody>
          <a:bodyPr/>
          <a:lstStyle/>
          <a:p>
            <a:fld id="{FEA4D5DC-F75C-4624-BFE0-CECB9AFEECF2}" type="slidenum">
              <a:rPr lang="en-US" smtClean="0"/>
              <a:t>15</a:t>
            </a:fld>
            <a:endParaRPr lang="en-US"/>
          </a:p>
        </p:txBody>
      </p:sp>
    </p:spTree>
    <p:extLst>
      <p:ext uri="{BB962C8B-B14F-4D97-AF65-F5344CB8AC3E}">
        <p14:creationId xmlns:p14="http://schemas.microsoft.com/office/powerpoint/2010/main" val="9500419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Slide">
    <p:spTree>
      <p:nvGrpSpPr>
        <p:cNvPr id="1" name=""/>
        <p:cNvGrpSpPr/>
        <p:nvPr/>
      </p:nvGrpSpPr>
      <p:grpSpPr>
        <a:xfrm>
          <a:off x="0" y="0"/>
          <a:ext cx="0" cy="0"/>
          <a:chOff x="0" y="0"/>
          <a:chExt cx="0" cy="0"/>
        </a:xfrm>
      </p:grpSpPr>
      <p:pic>
        <p:nvPicPr>
          <p:cNvPr id="4" name="Picture 3" descr="A white text on a black background&#10;&#10;Description automatically generated">
            <a:extLst>
              <a:ext uri="{FF2B5EF4-FFF2-40B4-BE49-F238E27FC236}">
                <a16:creationId xmlns:a16="http://schemas.microsoft.com/office/drawing/2014/main" id="{98689FD1-F517-348E-8E8A-B19D6B374B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2412" y="2184400"/>
            <a:ext cx="2227177" cy="2489200"/>
          </a:xfrm>
          <a:prstGeom prst="rect">
            <a:avLst/>
          </a:prstGeom>
        </p:spPr>
      </p:pic>
      <p:pic>
        <p:nvPicPr>
          <p:cNvPr id="2" name="Picture 1" descr="A blue and white sign with white text&#10;&#10;AI-generated content may be incorrect.">
            <a:extLst>
              <a:ext uri="{FF2B5EF4-FFF2-40B4-BE49-F238E27FC236}">
                <a16:creationId xmlns:a16="http://schemas.microsoft.com/office/drawing/2014/main" id="{2BD3CC9F-6B47-E793-8436-5E5DF2D30955}"/>
              </a:ext>
            </a:extLst>
          </p:cNvPr>
          <p:cNvPicPr>
            <a:picLocks noChangeAspect="1"/>
          </p:cNvPicPr>
          <p:nvPr userDrawn="1"/>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3" name="Group 2">
            <a:extLst>
              <a:ext uri="{FF2B5EF4-FFF2-40B4-BE49-F238E27FC236}">
                <a16:creationId xmlns:a16="http://schemas.microsoft.com/office/drawing/2014/main" id="{656793B8-0A4D-189D-7D40-52F0C2FF0A84}"/>
              </a:ext>
            </a:extLst>
          </p:cNvPr>
          <p:cNvGrpSpPr>
            <a:grpSpLocks noChangeAspect="1"/>
          </p:cNvGrpSpPr>
          <p:nvPr userDrawn="1"/>
        </p:nvGrpSpPr>
        <p:grpSpPr>
          <a:xfrm>
            <a:off x="10007600" y="6070600"/>
            <a:ext cx="595820" cy="609600"/>
            <a:chOff x="11111165" y="5786530"/>
            <a:chExt cx="814982" cy="833831"/>
          </a:xfrm>
        </p:grpSpPr>
        <p:pic>
          <p:nvPicPr>
            <p:cNvPr id="5" name="Picture 4" descr="A blue and white sign with white text&#10;&#10;Description automatically generated">
              <a:extLst>
                <a:ext uri="{FF2B5EF4-FFF2-40B4-BE49-F238E27FC236}">
                  <a16:creationId xmlns:a16="http://schemas.microsoft.com/office/drawing/2014/main" id="{77005AF6-C2F7-83C5-6ED8-C41052297F8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6" name="Rectangle 5">
              <a:extLst>
                <a:ext uri="{FF2B5EF4-FFF2-40B4-BE49-F238E27FC236}">
                  <a16:creationId xmlns:a16="http://schemas.microsoft.com/office/drawing/2014/main" id="{FFE5FCC3-2505-E8B0-57C9-A4C53AD8C798}"/>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2802031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mparisons Slide">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155143B2-69F9-371E-E83E-6A0334137989}"/>
              </a:ext>
            </a:extLst>
          </p:cNvPr>
          <p:cNvSpPr/>
          <p:nvPr userDrawn="1"/>
        </p:nvSpPr>
        <p:spPr>
          <a:xfrm>
            <a:off x="609600" y="1623219"/>
            <a:ext cx="5270257" cy="4744508"/>
          </a:xfrm>
          <a:prstGeom prst="roundRect">
            <a:avLst>
              <a:gd name="adj" fmla="val 69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Roboto" panose="02000000000000000000" pitchFamily="2" charset="0"/>
            </a:endParaRPr>
          </a:p>
        </p:txBody>
      </p:sp>
      <p:sp>
        <p:nvSpPr>
          <p:cNvPr id="11" name="Rectangle: Rounded Corners 10">
            <a:extLst>
              <a:ext uri="{FF2B5EF4-FFF2-40B4-BE49-F238E27FC236}">
                <a16:creationId xmlns:a16="http://schemas.microsoft.com/office/drawing/2014/main" id="{C7DC1E16-9BBB-1A03-24D1-E99BF50BE1B8}"/>
              </a:ext>
            </a:extLst>
          </p:cNvPr>
          <p:cNvSpPr/>
          <p:nvPr userDrawn="1"/>
        </p:nvSpPr>
        <p:spPr>
          <a:xfrm>
            <a:off x="6108096" y="1634709"/>
            <a:ext cx="5474305" cy="4721527"/>
          </a:xfrm>
          <a:prstGeom prst="roundRect">
            <a:avLst>
              <a:gd name="adj" fmla="val 6929"/>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Roboto" panose="02000000000000000000" pitchFamily="2" charset="0"/>
            </a:endParaRPr>
          </a:p>
        </p:txBody>
      </p:sp>
      <p:sp>
        <p:nvSpPr>
          <p:cNvPr id="2" name="Title 1"/>
          <p:cNvSpPr>
            <a:spLocks noGrp="1"/>
          </p:cNvSpPr>
          <p:nvPr>
            <p:ph type="title" hasCustomPrompt="1"/>
          </p:nvPr>
        </p:nvSpPr>
        <p:spPr>
          <a:xfrm>
            <a:off x="609600" y="305729"/>
            <a:ext cx="10922000" cy="1010708"/>
          </a:xfrm>
        </p:spPr>
        <p:txBody>
          <a:bodyPr/>
          <a:lstStyle>
            <a:lvl1pPr algn="l">
              <a:defRPr b="1">
                <a:solidFill>
                  <a:srgbClr val="054E7C"/>
                </a:solidFill>
                <a:latin typeface="Raleway" pitchFamily="2" charset="0"/>
              </a:defRPr>
            </a:lvl1pPr>
          </a:lstStyle>
          <a:p>
            <a:r>
              <a:rPr lang="en-US"/>
              <a:t>Comparison slide</a:t>
            </a:r>
          </a:p>
        </p:txBody>
      </p:sp>
      <p:sp>
        <p:nvSpPr>
          <p:cNvPr id="3" name="Content Placeholder 2"/>
          <p:cNvSpPr>
            <a:spLocks noGrp="1"/>
          </p:cNvSpPr>
          <p:nvPr>
            <p:ph sz="half" idx="1"/>
          </p:nvPr>
        </p:nvSpPr>
        <p:spPr>
          <a:xfrm>
            <a:off x="965200" y="2445544"/>
            <a:ext cx="4572000" cy="3615984"/>
          </a:xfrm>
        </p:spPr>
        <p:txBody>
          <a:bodyPr/>
          <a:lstStyle>
            <a:lvl1pPr>
              <a:defRPr sz="1867">
                <a:solidFill>
                  <a:schemeClr val="bg1"/>
                </a:solidFill>
                <a:latin typeface="Roboto" panose="02000000000000000000" pitchFamily="2" charset="0"/>
              </a:defRPr>
            </a:lvl1pPr>
            <a:lvl2pPr>
              <a:defRPr sz="1600">
                <a:solidFill>
                  <a:schemeClr val="bg1"/>
                </a:solidFill>
                <a:latin typeface="Roboto" panose="02000000000000000000" pitchFamily="2" charset="0"/>
              </a:defRPr>
            </a:lvl2pPr>
            <a:lvl3pPr>
              <a:defRPr sz="1333">
                <a:solidFill>
                  <a:schemeClr val="bg1"/>
                </a:solidFill>
                <a:latin typeface="Roboto" panose="02000000000000000000" pitchFamily="2" charset="0"/>
              </a:defRPr>
            </a:lvl3pPr>
            <a:lvl4pPr>
              <a:defRPr sz="1200">
                <a:solidFill>
                  <a:schemeClr val="bg1"/>
                </a:solidFill>
                <a:latin typeface="Roboto" panose="02000000000000000000" pitchFamily="2" charset="0"/>
              </a:defRPr>
            </a:lvl4pPr>
            <a:lvl5pPr>
              <a:defRPr sz="1200">
                <a:solidFill>
                  <a:schemeClr val="bg1"/>
                </a:solidFill>
                <a:latin typeface="Roboto" panose="02000000000000000000" pitchFamily="2" charset="0"/>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2468884"/>
            <a:ext cx="4784153" cy="3615984"/>
          </a:xfrm>
        </p:spPr>
        <p:txBody>
          <a:bodyPr/>
          <a:lstStyle>
            <a:lvl1pPr>
              <a:defRPr sz="1867">
                <a:solidFill>
                  <a:schemeClr val="bg1"/>
                </a:solidFill>
                <a:latin typeface="Roboto" panose="02000000000000000000" pitchFamily="2" charset="0"/>
              </a:defRPr>
            </a:lvl1pPr>
            <a:lvl2pPr>
              <a:defRPr sz="1600">
                <a:solidFill>
                  <a:schemeClr val="bg1"/>
                </a:solidFill>
                <a:latin typeface="Roboto" panose="02000000000000000000" pitchFamily="2" charset="0"/>
              </a:defRPr>
            </a:lvl2pPr>
            <a:lvl3pPr>
              <a:defRPr sz="1333">
                <a:solidFill>
                  <a:schemeClr val="bg1"/>
                </a:solidFill>
                <a:latin typeface="Roboto" panose="02000000000000000000" pitchFamily="2" charset="0"/>
              </a:defRPr>
            </a:lvl3pPr>
            <a:lvl4pPr>
              <a:defRPr sz="1200">
                <a:solidFill>
                  <a:schemeClr val="bg1"/>
                </a:solidFill>
                <a:latin typeface="Roboto" panose="02000000000000000000" pitchFamily="2" charset="0"/>
              </a:defRPr>
            </a:lvl4pPr>
            <a:lvl5pPr>
              <a:defRPr sz="1200">
                <a:solidFill>
                  <a:schemeClr val="bg1"/>
                </a:solidFill>
                <a:latin typeface="Roboto" panose="02000000000000000000" pitchFamily="2" charset="0"/>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605A0833-D91E-3526-7541-4388BBE447D5}"/>
              </a:ext>
            </a:extLst>
          </p:cNvPr>
          <p:cNvSpPr txBox="1">
            <a:spLocks/>
          </p:cNvSpPr>
          <p:nvPr userDrawn="1"/>
        </p:nvSpPr>
        <p:spPr>
          <a:xfrm>
            <a:off x="965200" y="1845469"/>
            <a:ext cx="4572000" cy="377825"/>
          </a:xfrm>
          <a:prstGeom prst="rect">
            <a:avLst/>
          </a:prstGeom>
        </p:spPr>
        <p:txBody>
          <a:bodyPr vert="horz" lIns="60960" tIns="30480" rIns="60960" bIns="30480" rtlCol="0" anchor="b">
            <a:normAutofit fontScale="92500" lnSpcReduction="100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r>
              <a:rPr lang="en-US" sz="2400">
                <a:solidFill>
                  <a:schemeClr val="bg1"/>
                </a:solidFill>
                <a:latin typeface="Raleway" pitchFamily="2" charset="0"/>
              </a:rPr>
              <a:t>Scenario A</a:t>
            </a:r>
          </a:p>
        </p:txBody>
      </p:sp>
      <p:sp>
        <p:nvSpPr>
          <p:cNvPr id="13" name="Title 1">
            <a:extLst>
              <a:ext uri="{FF2B5EF4-FFF2-40B4-BE49-F238E27FC236}">
                <a16:creationId xmlns:a16="http://schemas.microsoft.com/office/drawing/2014/main" id="{1BF71C89-32B8-F247-F2C3-74A2B53AB261}"/>
              </a:ext>
            </a:extLst>
          </p:cNvPr>
          <p:cNvSpPr txBox="1">
            <a:spLocks/>
          </p:cNvSpPr>
          <p:nvPr userDrawn="1"/>
        </p:nvSpPr>
        <p:spPr>
          <a:xfrm>
            <a:off x="6442647" y="1819692"/>
            <a:ext cx="4784153" cy="377825"/>
          </a:xfrm>
          <a:prstGeom prst="rect">
            <a:avLst/>
          </a:prstGeom>
        </p:spPr>
        <p:txBody>
          <a:bodyPr vert="horz" lIns="60960" tIns="30480" rIns="60960" bIns="30480" rtlCol="0" anchor="b">
            <a:normAutofit fontScale="92500" lnSpcReduction="10000"/>
          </a:bodyPr>
          <a:lstStyle>
            <a:lvl1pPr algn="l" defTabSz="914400" rtl="0" eaLnBrk="1" latinLnBrk="0" hangingPunct="1">
              <a:spcBef>
                <a:spcPct val="0"/>
              </a:spcBef>
              <a:buNone/>
              <a:defRPr sz="2000" b="1" kern="1200">
                <a:solidFill>
                  <a:schemeClr val="tx1"/>
                </a:solidFill>
                <a:latin typeface="+mj-lt"/>
                <a:ea typeface="+mj-ea"/>
                <a:cs typeface="+mj-cs"/>
              </a:defRPr>
            </a:lvl1pPr>
          </a:lstStyle>
          <a:p>
            <a:r>
              <a:rPr lang="en-US" sz="2400">
                <a:solidFill>
                  <a:schemeClr val="bg1"/>
                </a:solidFill>
                <a:latin typeface="Raleway" pitchFamily="2" charset="0"/>
              </a:rPr>
              <a:t>Scenario B</a:t>
            </a:r>
          </a:p>
        </p:txBody>
      </p:sp>
    </p:spTree>
    <p:extLst>
      <p:ext uri="{BB962C8B-B14F-4D97-AF65-F5344CB8AC3E}">
        <p14:creationId xmlns:p14="http://schemas.microsoft.com/office/powerpoint/2010/main" val="1066879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main point (Lightest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C130932-4C76-1DA3-2356-B30412C53ABE}"/>
              </a:ext>
            </a:extLst>
          </p:cNvPr>
          <p:cNvSpPr>
            <a:spLocks noGrp="1"/>
          </p:cNvSpPr>
          <p:nvPr>
            <p:ph type="pic" idx="1"/>
          </p:nvPr>
        </p:nvSpPr>
        <p:spPr>
          <a:xfrm>
            <a:off x="0" y="2985320"/>
            <a:ext cx="12184743" cy="3872680"/>
          </a:xfrm>
        </p:spPr>
        <p:txBody>
          <a:bodyPr/>
          <a:lstStyle>
            <a:lvl1pPr marL="0" indent="0">
              <a:buFontTx/>
              <a:buNone/>
              <a:defRPr/>
            </a:lvl1pPr>
          </a:lstStyle>
          <a:p>
            <a:endParaRPr lang="en-US"/>
          </a:p>
        </p:txBody>
      </p:sp>
      <p:sp>
        <p:nvSpPr>
          <p:cNvPr id="9" name="Text Placeholder 8">
            <a:extLst>
              <a:ext uri="{FF2B5EF4-FFF2-40B4-BE49-F238E27FC236}">
                <a16:creationId xmlns:a16="http://schemas.microsoft.com/office/drawing/2014/main" id="{9555C086-13D7-0C8A-C82D-E8D5AA64BC80}"/>
              </a:ext>
            </a:extLst>
          </p:cNvPr>
          <p:cNvSpPr>
            <a:spLocks noGrp="1"/>
          </p:cNvSpPr>
          <p:nvPr>
            <p:ph type="body" sz="quarter" idx="10" hasCustomPrompt="1"/>
          </p:nvPr>
        </p:nvSpPr>
        <p:spPr>
          <a:xfrm>
            <a:off x="812800" y="889000"/>
            <a:ext cx="5283200" cy="1778000"/>
          </a:xfrm>
        </p:spPr>
        <p:txBody>
          <a:bodyPr>
            <a:noAutofit/>
          </a:bodyPr>
          <a:lstStyle>
            <a:lvl1pPr marL="0" indent="0">
              <a:spcBef>
                <a:spcPts val="0"/>
              </a:spcBef>
              <a:buFontTx/>
              <a:buNone/>
              <a:defRPr sz="4000" b="1">
                <a:solidFill>
                  <a:schemeClr val="bg1"/>
                </a:solidFill>
                <a:latin typeface="Raleway" pitchFamily="2" charset="0"/>
              </a:defRPr>
            </a:lvl1pPr>
            <a:lvl2pPr marL="304815" indent="0">
              <a:buFontTx/>
              <a:buNone/>
              <a:defRPr sz="4000" b="1">
                <a:latin typeface="TT Commons Pro" panose="020B0103030102020204" pitchFamily="34" charset="0"/>
              </a:defRPr>
            </a:lvl2pPr>
            <a:lvl3pPr marL="609630" indent="0">
              <a:buFontTx/>
              <a:buNone/>
              <a:defRPr sz="4000" b="1">
                <a:latin typeface="TT Commons Pro" panose="020B0103030102020204" pitchFamily="34" charset="0"/>
              </a:defRPr>
            </a:lvl3pPr>
            <a:lvl4pPr marL="914446" indent="0">
              <a:buFontTx/>
              <a:buNone/>
              <a:defRPr sz="4000" b="1">
                <a:latin typeface="TT Commons Pro" panose="020B0103030102020204" pitchFamily="34" charset="0"/>
              </a:defRPr>
            </a:lvl4pPr>
            <a:lvl5pPr marL="1219261" indent="0">
              <a:buFontTx/>
              <a:buNone/>
              <a:defRPr sz="4000" b="1">
                <a:latin typeface="TT Commons Pro" panose="020B0103030102020204" pitchFamily="34" charset="0"/>
              </a:defRPr>
            </a:lvl5pPr>
          </a:lstStyle>
          <a:p>
            <a:pPr lvl="0"/>
            <a:r>
              <a:rPr lang="en-US"/>
              <a:t>Main Point/Title of topic or section should be short</a:t>
            </a:r>
          </a:p>
        </p:txBody>
      </p:sp>
      <p:sp>
        <p:nvSpPr>
          <p:cNvPr id="10" name="Text Placeholder 20">
            <a:extLst>
              <a:ext uri="{FF2B5EF4-FFF2-40B4-BE49-F238E27FC236}">
                <a16:creationId xmlns:a16="http://schemas.microsoft.com/office/drawing/2014/main" id="{6656BD01-CCDD-A704-F003-D4E7B92E573E}"/>
              </a:ext>
            </a:extLst>
          </p:cNvPr>
          <p:cNvSpPr>
            <a:spLocks noGrp="1"/>
          </p:cNvSpPr>
          <p:nvPr>
            <p:ph type="body" sz="quarter" idx="12" hasCustomPrompt="1"/>
          </p:nvPr>
        </p:nvSpPr>
        <p:spPr>
          <a:xfrm>
            <a:off x="6299200" y="907855"/>
            <a:ext cx="5080000" cy="1777999"/>
          </a:xfrm>
        </p:spPr>
        <p:txBody>
          <a:bodyPr>
            <a:noAutofit/>
          </a:bodyPr>
          <a:lstStyle>
            <a:lvl1pPr marL="0" indent="0">
              <a:lnSpc>
                <a:spcPct val="100000"/>
              </a:lnSpc>
              <a:buFontTx/>
              <a:buNone/>
              <a:defRPr sz="1600">
                <a:latin typeface="Roboto" panose="02000000000000000000" pitchFamily="2" charset="0"/>
                <a:ea typeface="Roboto" panose="02000000000000000000" pitchFamily="2" charset="0"/>
                <a:cs typeface="Roboto" panose="02000000000000000000" pitchFamily="2" charset="0"/>
              </a:defRPr>
            </a:lvl1pPr>
            <a:lvl2pPr marL="304815" indent="0">
              <a:buFontTx/>
              <a:buNone/>
              <a:defRPr sz="1600"/>
            </a:lvl2pPr>
            <a:lvl3pPr marL="609630" indent="0">
              <a:buFontTx/>
              <a:buNone/>
              <a:defRPr sz="1600"/>
            </a:lvl3pPr>
            <a:lvl4pPr marL="914446" indent="0">
              <a:buFontTx/>
              <a:buNone/>
              <a:defRPr sz="1600"/>
            </a:lvl4pPr>
            <a:lvl5pPr marL="1219261" indent="0">
              <a:buFontTx/>
              <a:buNone/>
              <a:defRPr sz="1600"/>
            </a:lvl5pPr>
          </a:lstStyle>
          <a:p>
            <a:pPr marL="0" lvl="0" indent="0">
              <a:lnSpc>
                <a:spcPts val="2427"/>
              </a:lnSpc>
            </a:pPr>
            <a:r>
              <a:rPr lang="en-US" sz="1600" u="none" spc="87">
                <a:solidFill>
                  <a:schemeClr val="bg1"/>
                </a:solidFill>
                <a:latin typeface="Avenir Next LT Pro Light" panose="020B0304020202020204" pitchFamily="34" charset="0"/>
                <a:ea typeface="Roboto Condensed" panose="02000000000000000000" pitchFamily="2" charset="0"/>
                <a:cs typeface="Roboto Condensed" panose="02000000000000000000" pitchFamily="2" charset="0"/>
              </a:rPr>
              <a:t>One to two sentences regarding your main point. Remember, 24 pt font is the smallest you should go on anything you’d like your audience to read. You also can just delete this and keep the main point or title</a:t>
            </a:r>
          </a:p>
          <a:p>
            <a:pPr lvl="0"/>
            <a:endParaRPr lang="en-US"/>
          </a:p>
        </p:txBody>
      </p:sp>
    </p:spTree>
    <p:extLst>
      <p:ext uri="{BB962C8B-B14F-4D97-AF65-F5344CB8AC3E}">
        <p14:creationId xmlns:p14="http://schemas.microsoft.com/office/powerpoint/2010/main" val="3455679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irst Slide">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DD2B8EDB-172E-F287-5DE3-314B91A1B6C1}"/>
              </a:ext>
            </a:extLst>
          </p:cNvPr>
          <p:cNvSpPr txBox="1"/>
          <p:nvPr userDrawn="1"/>
        </p:nvSpPr>
        <p:spPr>
          <a:xfrm>
            <a:off x="1121605" y="1433129"/>
            <a:ext cx="3653595" cy="474489"/>
          </a:xfrm>
          <a:prstGeom prst="rect">
            <a:avLst/>
          </a:prstGeom>
        </p:spPr>
        <p:txBody>
          <a:bodyPr lIns="0" tIns="0" rIns="0" bIns="0" rtlCol="0" anchor="t">
            <a:spAutoFit/>
          </a:bodyPr>
          <a:lstStyle/>
          <a:p>
            <a:pPr>
              <a:lnSpc>
                <a:spcPts val="3696"/>
              </a:lnSpc>
            </a:pPr>
            <a:r>
              <a:rPr lang="en-US" sz="3734" b="1">
                <a:solidFill>
                  <a:schemeClr val="tx2"/>
                </a:solidFill>
                <a:latin typeface="Raleway" pitchFamily="2" charset="0"/>
              </a:rPr>
              <a:t>SUMMARY</a:t>
            </a:r>
          </a:p>
        </p:txBody>
      </p:sp>
      <p:sp>
        <p:nvSpPr>
          <p:cNvPr id="11" name="Text Placeholder 10">
            <a:extLst>
              <a:ext uri="{FF2B5EF4-FFF2-40B4-BE49-F238E27FC236}">
                <a16:creationId xmlns:a16="http://schemas.microsoft.com/office/drawing/2014/main" id="{9E2F1961-9CD1-441A-4552-196641D8C7B5}"/>
              </a:ext>
            </a:extLst>
          </p:cNvPr>
          <p:cNvSpPr>
            <a:spLocks noGrp="1"/>
          </p:cNvSpPr>
          <p:nvPr>
            <p:ph type="body" sz="quarter" idx="10" hasCustomPrompt="1"/>
          </p:nvPr>
        </p:nvSpPr>
        <p:spPr>
          <a:xfrm>
            <a:off x="1102253" y="2209800"/>
            <a:ext cx="3125259" cy="1359958"/>
          </a:xfrm>
        </p:spPr>
        <p:txBody>
          <a:bodyPr>
            <a:noAutofit/>
          </a:bodyPr>
          <a:lstStyle>
            <a:lvl1pPr marL="0" indent="0">
              <a:lnSpc>
                <a:spcPts val="2240"/>
              </a:lnSpc>
              <a:buNone/>
              <a:defRPr sz="1600">
                <a:latin typeface="Roboto" panose="02000000000000000000" pitchFamily="2" charset="0"/>
                <a:ea typeface="Roboto" panose="02000000000000000000" pitchFamily="2" charset="0"/>
                <a:cs typeface="Roboto" panose="02000000000000000000" pitchFamily="2" charset="0"/>
              </a:defRPr>
            </a:lvl1pPr>
            <a:lvl2pPr marL="304815" indent="0">
              <a:buNone/>
              <a:defRPr sz="1600"/>
            </a:lvl2pPr>
            <a:lvl3pPr marL="609630" indent="0">
              <a:buNone/>
              <a:defRPr sz="1600"/>
            </a:lvl3pPr>
            <a:lvl4pPr marL="914446" indent="0">
              <a:buNone/>
              <a:defRPr sz="1600"/>
            </a:lvl4pPr>
            <a:lvl5pPr marL="1219261" indent="0">
              <a:buNone/>
              <a:defRPr sz="1600"/>
            </a:lvl5pPr>
          </a:lstStyle>
          <a:p>
            <a:pPr>
              <a:lnSpc>
                <a:spcPts val="3360"/>
              </a:lnSpc>
            </a:pPr>
            <a:r>
              <a:rPr lang="en-US" sz="1600">
                <a:solidFill>
                  <a:srgbClr val="545454"/>
                </a:solidFill>
                <a:latin typeface="Avenir Next LT Pro Light" panose="020B0304020202020204" pitchFamily="34" charset="0"/>
              </a:rPr>
              <a:t>Lorem ipsum dolor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consectetur</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adipiscing</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elit</a:t>
            </a:r>
            <a:r>
              <a:rPr lang="en-US" sz="1600">
                <a:solidFill>
                  <a:srgbClr val="545454"/>
                </a:solidFill>
                <a:latin typeface="Avenir Next LT Pro Light" panose="020B0304020202020204" pitchFamily="34" charset="0"/>
              </a:rPr>
              <a:t>. Donec </a:t>
            </a:r>
            <a:r>
              <a:rPr lang="en-US" sz="1600" err="1">
                <a:solidFill>
                  <a:srgbClr val="545454"/>
                </a:solidFill>
                <a:latin typeface="Avenir Next LT Pro Light" panose="020B0304020202020204" pitchFamily="34" charset="0"/>
              </a:rPr>
              <a:t>quis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erat</a:t>
            </a:r>
            <a:r>
              <a:rPr lang="en-US" sz="1600">
                <a:solidFill>
                  <a:srgbClr val="545454"/>
                </a:solidFill>
                <a:latin typeface="Avenir Next LT Pro Light" panose="020B0304020202020204" pitchFamily="34" charset="0"/>
              </a:rPr>
              <a:t> et </a:t>
            </a:r>
            <a:r>
              <a:rPr lang="en-US" sz="1600" err="1">
                <a:solidFill>
                  <a:srgbClr val="545454"/>
                </a:solidFill>
                <a:latin typeface="Avenir Next LT Pro Light" panose="020B0304020202020204" pitchFamily="34" charset="0"/>
              </a:rPr>
              <a:t>quam</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iaculis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faucibus</a:t>
            </a:r>
            <a:r>
              <a:rPr lang="en-US" sz="1600">
                <a:solidFill>
                  <a:srgbClr val="545454"/>
                </a:solidFill>
                <a:latin typeface="Avenir Next LT Pro Light" panose="020B0304020202020204" pitchFamily="34" charset="0"/>
              </a:rPr>
              <a:t> at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nibh</a:t>
            </a:r>
            <a:r>
              <a:rPr lang="en-US" sz="1600">
                <a:solidFill>
                  <a:srgbClr val="545454"/>
                </a:solidFill>
                <a:latin typeface="Avenir Next LT Pro Light" panose="020B0304020202020204" pitchFamily="34" charset="0"/>
              </a:rPr>
              <a:t>. </a:t>
            </a:r>
          </a:p>
        </p:txBody>
      </p:sp>
      <p:sp>
        <p:nvSpPr>
          <p:cNvPr id="12" name="Text Placeholder 10">
            <a:extLst>
              <a:ext uri="{FF2B5EF4-FFF2-40B4-BE49-F238E27FC236}">
                <a16:creationId xmlns:a16="http://schemas.microsoft.com/office/drawing/2014/main" id="{7133A8BF-C45B-CB83-B27B-42B8135E1A72}"/>
              </a:ext>
            </a:extLst>
          </p:cNvPr>
          <p:cNvSpPr>
            <a:spLocks noGrp="1"/>
          </p:cNvSpPr>
          <p:nvPr>
            <p:ph type="body" sz="quarter" idx="11" hasCustomPrompt="1"/>
          </p:nvPr>
        </p:nvSpPr>
        <p:spPr>
          <a:xfrm>
            <a:off x="4775200" y="1397000"/>
            <a:ext cx="3020098" cy="1473200"/>
          </a:xfrm>
        </p:spPr>
        <p:txBody>
          <a:bodyPr>
            <a:noAutofit/>
          </a:bodyPr>
          <a:lstStyle>
            <a:lvl1pPr marL="304815" indent="-304815">
              <a:lnSpc>
                <a:spcPts val="2240"/>
              </a:lnSpc>
              <a:buFont typeface="+mj-lt"/>
              <a:buAutoNum type="arabicPeriod"/>
              <a:defRPr sz="1600">
                <a:latin typeface="Roboto" panose="02000000000000000000" pitchFamily="2" charset="0"/>
                <a:ea typeface="Roboto" panose="02000000000000000000" pitchFamily="2" charset="0"/>
                <a:cs typeface="Roboto" panose="02000000000000000000" pitchFamily="2" charset="0"/>
              </a:defRPr>
            </a:lvl1pPr>
            <a:lvl2pPr marL="304815" indent="0">
              <a:buNone/>
              <a:defRPr sz="1600"/>
            </a:lvl2pPr>
            <a:lvl3pPr marL="609630" indent="0">
              <a:buNone/>
              <a:defRPr sz="1600"/>
            </a:lvl3pPr>
            <a:lvl4pPr marL="914446" indent="0">
              <a:buNone/>
              <a:defRPr sz="1600"/>
            </a:lvl4pPr>
            <a:lvl5pPr marL="1219261" indent="0">
              <a:buNone/>
              <a:defRPr sz="1600"/>
            </a:lvl5pPr>
          </a:lstStyle>
          <a:p>
            <a:pPr>
              <a:lnSpc>
                <a:spcPts val="3360"/>
              </a:lnSpc>
            </a:pPr>
            <a:r>
              <a:rPr lang="en-US" sz="1600">
                <a:solidFill>
                  <a:srgbClr val="545454"/>
                </a:solidFill>
                <a:latin typeface="Avenir Next LT Pro Light" panose="020B0304020202020204" pitchFamily="34" charset="0"/>
              </a:rPr>
              <a:t>Lorem ipsum dolor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consectetur</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adipiscing</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elit</a:t>
            </a:r>
            <a:r>
              <a:rPr lang="en-US" sz="1600">
                <a:solidFill>
                  <a:srgbClr val="545454"/>
                </a:solidFill>
                <a:latin typeface="Avenir Next LT Pro Light" panose="020B0304020202020204" pitchFamily="34" charset="0"/>
              </a:rPr>
              <a:t>. Donec </a:t>
            </a:r>
            <a:r>
              <a:rPr lang="en-US" sz="1600" err="1">
                <a:solidFill>
                  <a:srgbClr val="545454"/>
                </a:solidFill>
                <a:latin typeface="Avenir Next LT Pro Light" panose="020B0304020202020204" pitchFamily="34" charset="0"/>
              </a:rPr>
              <a:t>quis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erat</a:t>
            </a:r>
            <a:r>
              <a:rPr lang="en-US" sz="1600">
                <a:solidFill>
                  <a:srgbClr val="545454"/>
                </a:solidFill>
                <a:latin typeface="Avenir Next LT Pro Light" panose="020B0304020202020204" pitchFamily="34" charset="0"/>
              </a:rPr>
              <a:t> et </a:t>
            </a:r>
            <a:r>
              <a:rPr lang="en-US" sz="1600" err="1">
                <a:solidFill>
                  <a:srgbClr val="545454"/>
                </a:solidFill>
                <a:latin typeface="Avenir Next LT Pro Light" panose="020B0304020202020204" pitchFamily="34" charset="0"/>
              </a:rPr>
              <a:t>quam</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iaculis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faucibus</a:t>
            </a:r>
            <a:r>
              <a:rPr lang="en-US" sz="1600">
                <a:solidFill>
                  <a:srgbClr val="545454"/>
                </a:solidFill>
                <a:latin typeface="Avenir Next LT Pro Light" panose="020B0304020202020204" pitchFamily="34" charset="0"/>
              </a:rPr>
              <a:t> at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nibh</a:t>
            </a:r>
            <a:r>
              <a:rPr lang="en-US" sz="1600">
                <a:solidFill>
                  <a:srgbClr val="545454"/>
                </a:solidFill>
                <a:latin typeface="Avenir Next LT Pro Light" panose="020B0304020202020204" pitchFamily="34" charset="0"/>
              </a:rPr>
              <a:t>. </a:t>
            </a:r>
          </a:p>
        </p:txBody>
      </p:sp>
      <p:sp>
        <p:nvSpPr>
          <p:cNvPr id="13" name="Text Placeholder 10">
            <a:extLst>
              <a:ext uri="{FF2B5EF4-FFF2-40B4-BE49-F238E27FC236}">
                <a16:creationId xmlns:a16="http://schemas.microsoft.com/office/drawing/2014/main" id="{09E82F3E-6164-91F1-5577-A2F97380E50E}"/>
              </a:ext>
            </a:extLst>
          </p:cNvPr>
          <p:cNvSpPr>
            <a:spLocks noGrp="1"/>
          </p:cNvSpPr>
          <p:nvPr>
            <p:ph type="body" sz="quarter" idx="12" hasCustomPrompt="1"/>
          </p:nvPr>
        </p:nvSpPr>
        <p:spPr>
          <a:xfrm>
            <a:off x="8116870" y="1416579"/>
            <a:ext cx="3020098" cy="1473200"/>
          </a:xfrm>
        </p:spPr>
        <p:txBody>
          <a:bodyPr>
            <a:noAutofit/>
          </a:bodyPr>
          <a:lstStyle>
            <a:lvl1pPr marL="304815" indent="-304815">
              <a:lnSpc>
                <a:spcPts val="2240"/>
              </a:lnSpc>
              <a:buFont typeface="+mj-lt"/>
              <a:buAutoNum type="arabicPeriod" startAt="2"/>
              <a:defRPr sz="1600">
                <a:latin typeface="Roboto" panose="02000000000000000000" pitchFamily="2" charset="0"/>
                <a:ea typeface="Roboto" panose="02000000000000000000" pitchFamily="2" charset="0"/>
                <a:cs typeface="Roboto" panose="02000000000000000000" pitchFamily="2" charset="0"/>
              </a:defRPr>
            </a:lvl1pPr>
            <a:lvl2pPr marL="304815" indent="0">
              <a:buNone/>
              <a:defRPr sz="1600"/>
            </a:lvl2pPr>
            <a:lvl3pPr marL="609630" indent="0">
              <a:buNone/>
              <a:defRPr sz="1600"/>
            </a:lvl3pPr>
            <a:lvl4pPr marL="914446" indent="0">
              <a:buNone/>
              <a:defRPr sz="1600"/>
            </a:lvl4pPr>
            <a:lvl5pPr marL="1219261" indent="0">
              <a:buNone/>
              <a:defRPr sz="1600"/>
            </a:lvl5pPr>
          </a:lstStyle>
          <a:p>
            <a:pPr>
              <a:lnSpc>
                <a:spcPts val="3360"/>
              </a:lnSpc>
            </a:pPr>
            <a:r>
              <a:rPr lang="en-US" sz="1600">
                <a:solidFill>
                  <a:srgbClr val="545454"/>
                </a:solidFill>
                <a:latin typeface="Avenir Next LT Pro Light" panose="020B0304020202020204" pitchFamily="34" charset="0"/>
              </a:rPr>
              <a:t>Lorem ipsum dolor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consectetur</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adipiscing</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elit</a:t>
            </a:r>
            <a:r>
              <a:rPr lang="en-US" sz="1600">
                <a:solidFill>
                  <a:srgbClr val="545454"/>
                </a:solidFill>
                <a:latin typeface="Avenir Next LT Pro Light" panose="020B0304020202020204" pitchFamily="34" charset="0"/>
              </a:rPr>
              <a:t>. Donec </a:t>
            </a:r>
            <a:r>
              <a:rPr lang="en-US" sz="1600" err="1">
                <a:solidFill>
                  <a:srgbClr val="545454"/>
                </a:solidFill>
                <a:latin typeface="Avenir Next LT Pro Light" panose="020B0304020202020204" pitchFamily="34" charset="0"/>
              </a:rPr>
              <a:t>quis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erat</a:t>
            </a:r>
            <a:r>
              <a:rPr lang="en-US" sz="1600">
                <a:solidFill>
                  <a:srgbClr val="545454"/>
                </a:solidFill>
                <a:latin typeface="Avenir Next LT Pro Light" panose="020B0304020202020204" pitchFamily="34" charset="0"/>
              </a:rPr>
              <a:t> et </a:t>
            </a:r>
            <a:r>
              <a:rPr lang="en-US" sz="1600" err="1">
                <a:solidFill>
                  <a:srgbClr val="545454"/>
                </a:solidFill>
                <a:latin typeface="Avenir Next LT Pro Light" panose="020B0304020202020204" pitchFamily="34" charset="0"/>
              </a:rPr>
              <a:t>quam</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iaculis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faucibus</a:t>
            </a:r>
            <a:r>
              <a:rPr lang="en-US" sz="1600">
                <a:solidFill>
                  <a:srgbClr val="545454"/>
                </a:solidFill>
                <a:latin typeface="Avenir Next LT Pro Light" panose="020B0304020202020204" pitchFamily="34" charset="0"/>
              </a:rPr>
              <a:t> at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nibh</a:t>
            </a:r>
            <a:r>
              <a:rPr lang="en-US" sz="1600">
                <a:solidFill>
                  <a:srgbClr val="545454"/>
                </a:solidFill>
                <a:latin typeface="Avenir Next LT Pro Light" panose="020B0304020202020204" pitchFamily="34" charset="0"/>
              </a:rPr>
              <a:t>. </a:t>
            </a:r>
          </a:p>
        </p:txBody>
      </p:sp>
      <p:sp>
        <p:nvSpPr>
          <p:cNvPr id="14" name="Text Placeholder 10">
            <a:extLst>
              <a:ext uri="{FF2B5EF4-FFF2-40B4-BE49-F238E27FC236}">
                <a16:creationId xmlns:a16="http://schemas.microsoft.com/office/drawing/2014/main" id="{8616B1EA-21CE-9ED1-D57E-7F031A1CAC07}"/>
              </a:ext>
            </a:extLst>
          </p:cNvPr>
          <p:cNvSpPr>
            <a:spLocks noGrp="1"/>
          </p:cNvSpPr>
          <p:nvPr>
            <p:ph type="body" sz="quarter" idx="13" hasCustomPrompt="1"/>
          </p:nvPr>
        </p:nvSpPr>
        <p:spPr>
          <a:xfrm>
            <a:off x="4775200" y="3556453"/>
            <a:ext cx="3020098" cy="1473200"/>
          </a:xfrm>
        </p:spPr>
        <p:txBody>
          <a:bodyPr>
            <a:noAutofit/>
          </a:bodyPr>
          <a:lstStyle>
            <a:lvl1pPr marL="304815" indent="-304815">
              <a:lnSpc>
                <a:spcPts val="2240"/>
              </a:lnSpc>
              <a:buFont typeface="+mj-lt"/>
              <a:buAutoNum type="arabicPeriod" startAt="3"/>
              <a:defRPr sz="1600">
                <a:latin typeface="Roboto" panose="02000000000000000000" pitchFamily="2" charset="0"/>
                <a:ea typeface="Roboto" panose="02000000000000000000" pitchFamily="2" charset="0"/>
                <a:cs typeface="Roboto" panose="02000000000000000000" pitchFamily="2" charset="0"/>
              </a:defRPr>
            </a:lvl1pPr>
            <a:lvl2pPr marL="304815" indent="0">
              <a:buNone/>
              <a:defRPr sz="1600"/>
            </a:lvl2pPr>
            <a:lvl3pPr marL="609630" indent="0">
              <a:buNone/>
              <a:defRPr sz="1600"/>
            </a:lvl3pPr>
            <a:lvl4pPr marL="914446" indent="0">
              <a:buNone/>
              <a:defRPr sz="1600"/>
            </a:lvl4pPr>
            <a:lvl5pPr marL="1219261" indent="0">
              <a:buNone/>
              <a:defRPr sz="1600"/>
            </a:lvl5pPr>
          </a:lstStyle>
          <a:p>
            <a:pPr>
              <a:lnSpc>
                <a:spcPts val="3360"/>
              </a:lnSpc>
            </a:pPr>
            <a:r>
              <a:rPr lang="en-US" sz="1600">
                <a:solidFill>
                  <a:srgbClr val="545454"/>
                </a:solidFill>
                <a:latin typeface="Avenir Next LT Pro Light" panose="020B0304020202020204" pitchFamily="34" charset="0"/>
              </a:rPr>
              <a:t>Lorem ipsum dolor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consectetur</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adipiscing</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elit</a:t>
            </a:r>
            <a:r>
              <a:rPr lang="en-US" sz="1600">
                <a:solidFill>
                  <a:srgbClr val="545454"/>
                </a:solidFill>
                <a:latin typeface="Avenir Next LT Pro Light" panose="020B0304020202020204" pitchFamily="34" charset="0"/>
              </a:rPr>
              <a:t>. Donec </a:t>
            </a:r>
            <a:r>
              <a:rPr lang="en-US" sz="1600" err="1">
                <a:solidFill>
                  <a:srgbClr val="545454"/>
                </a:solidFill>
                <a:latin typeface="Avenir Next LT Pro Light" panose="020B0304020202020204" pitchFamily="34" charset="0"/>
              </a:rPr>
              <a:t>quis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erat</a:t>
            </a:r>
            <a:r>
              <a:rPr lang="en-US" sz="1600">
                <a:solidFill>
                  <a:srgbClr val="545454"/>
                </a:solidFill>
                <a:latin typeface="Avenir Next LT Pro Light" panose="020B0304020202020204" pitchFamily="34" charset="0"/>
              </a:rPr>
              <a:t> et </a:t>
            </a:r>
            <a:r>
              <a:rPr lang="en-US" sz="1600" err="1">
                <a:solidFill>
                  <a:srgbClr val="545454"/>
                </a:solidFill>
                <a:latin typeface="Avenir Next LT Pro Light" panose="020B0304020202020204" pitchFamily="34" charset="0"/>
              </a:rPr>
              <a:t>quam</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iaculis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faucibus</a:t>
            </a:r>
            <a:r>
              <a:rPr lang="en-US" sz="1600">
                <a:solidFill>
                  <a:srgbClr val="545454"/>
                </a:solidFill>
                <a:latin typeface="Avenir Next LT Pro Light" panose="020B0304020202020204" pitchFamily="34" charset="0"/>
              </a:rPr>
              <a:t> at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nibh</a:t>
            </a:r>
            <a:r>
              <a:rPr lang="en-US" sz="1600">
                <a:solidFill>
                  <a:srgbClr val="545454"/>
                </a:solidFill>
                <a:latin typeface="Avenir Next LT Pro Light" panose="020B0304020202020204" pitchFamily="34" charset="0"/>
              </a:rPr>
              <a:t>. </a:t>
            </a:r>
          </a:p>
        </p:txBody>
      </p:sp>
      <p:sp>
        <p:nvSpPr>
          <p:cNvPr id="15" name="Text Placeholder 10">
            <a:extLst>
              <a:ext uri="{FF2B5EF4-FFF2-40B4-BE49-F238E27FC236}">
                <a16:creationId xmlns:a16="http://schemas.microsoft.com/office/drawing/2014/main" id="{606B59CC-419D-2EB6-4FD2-D759A89095AE}"/>
              </a:ext>
            </a:extLst>
          </p:cNvPr>
          <p:cNvSpPr>
            <a:spLocks noGrp="1"/>
          </p:cNvSpPr>
          <p:nvPr>
            <p:ph type="body" sz="quarter" idx="14" hasCustomPrompt="1"/>
          </p:nvPr>
        </p:nvSpPr>
        <p:spPr>
          <a:xfrm>
            <a:off x="8116870" y="3576032"/>
            <a:ext cx="3020098" cy="1473200"/>
          </a:xfrm>
        </p:spPr>
        <p:txBody>
          <a:bodyPr>
            <a:noAutofit/>
          </a:bodyPr>
          <a:lstStyle>
            <a:lvl1pPr marL="304815" indent="-304815">
              <a:lnSpc>
                <a:spcPts val="2240"/>
              </a:lnSpc>
              <a:buFont typeface="+mj-lt"/>
              <a:buAutoNum type="arabicPeriod" startAt="4"/>
              <a:defRPr sz="1600">
                <a:latin typeface="Roboto" panose="02000000000000000000" pitchFamily="2" charset="0"/>
                <a:ea typeface="Roboto" panose="02000000000000000000" pitchFamily="2" charset="0"/>
                <a:cs typeface="Roboto" panose="02000000000000000000" pitchFamily="2" charset="0"/>
              </a:defRPr>
            </a:lvl1pPr>
            <a:lvl2pPr marL="304815" indent="0">
              <a:buNone/>
              <a:defRPr sz="1600"/>
            </a:lvl2pPr>
            <a:lvl3pPr marL="609630" indent="0">
              <a:buNone/>
              <a:defRPr sz="1600"/>
            </a:lvl3pPr>
            <a:lvl4pPr marL="914446" indent="0">
              <a:buNone/>
              <a:defRPr sz="1600"/>
            </a:lvl4pPr>
            <a:lvl5pPr marL="1219261" indent="0">
              <a:buNone/>
              <a:defRPr sz="1600"/>
            </a:lvl5pPr>
          </a:lstStyle>
          <a:p>
            <a:pPr>
              <a:lnSpc>
                <a:spcPts val="3360"/>
              </a:lnSpc>
            </a:pPr>
            <a:r>
              <a:rPr lang="en-US" sz="1600">
                <a:solidFill>
                  <a:srgbClr val="545454"/>
                </a:solidFill>
                <a:latin typeface="Avenir Next LT Pro Light" panose="020B0304020202020204" pitchFamily="34" charset="0"/>
              </a:rPr>
              <a:t>Lorem ipsum dolor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consectetur</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adipiscing</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elit</a:t>
            </a:r>
            <a:r>
              <a:rPr lang="en-US" sz="1600">
                <a:solidFill>
                  <a:srgbClr val="545454"/>
                </a:solidFill>
                <a:latin typeface="Avenir Next LT Pro Light" panose="020B0304020202020204" pitchFamily="34" charset="0"/>
              </a:rPr>
              <a:t>. Donec </a:t>
            </a:r>
            <a:r>
              <a:rPr lang="en-US" sz="1600" err="1">
                <a:solidFill>
                  <a:srgbClr val="545454"/>
                </a:solidFill>
                <a:latin typeface="Avenir Next LT Pro Light" panose="020B0304020202020204" pitchFamily="34" charset="0"/>
              </a:rPr>
              <a:t>quis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erat</a:t>
            </a:r>
            <a:r>
              <a:rPr lang="en-US" sz="1600">
                <a:solidFill>
                  <a:srgbClr val="545454"/>
                </a:solidFill>
                <a:latin typeface="Avenir Next LT Pro Light" panose="020B0304020202020204" pitchFamily="34" charset="0"/>
              </a:rPr>
              <a:t> et </a:t>
            </a:r>
            <a:r>
              <a:rPr lang="en-US" sz="1600" err="1">
                <a:solidFill>
                  <a:srgbClr val="545454"/>
                </a:solidFill>
                <a:latin typeface="Avenir Next LT Pro Light" panose="020B0304020202020204" pitchFamily="34" charset="0"/>
              </a:rPr>
              <a:t>quam</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iaculis</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faucibus</a:t>
            </a:r>
            <a:r>
              <a:rPr lang="en-US" sz="1600">
                <a:solidFill>
                  <a:srgbClr val="545454"/>
                </a:solidFill>
                <a:latin typeface="Avenir Next LT Pro Light" panose="020B0304020202020204" pitchFamily="34" charset="0"/>
              </a:rPr>
              <a:t> at sit </a:t>
            </a:r>
            <a:r>
              <a:rPr lang="en-US" sz="1600" err="1">
                <a:solidFill>
                  <a:srgbClr val="545454"/>
                </a:solidFill>
                <a:latin typeface="Avenir Next LT Pro Light" panose="020B0304020202020204" pitchFamily="34" charset="0"/>
              </a:rPr>
              <a:t>amet</a:t>
            </a:r>
            <a:r>
              <a:rPr lang="en-US" sz="1600">
                <a:solidFill>
                  <a:srgbClr val="545454"/>
                </a:solidFill>
                <a:latin typeface="Avenir Next LT Pro Light" panose="020B0304020202020204" pitchFamily="34" charset="0"/>
              </a:rPr>
              <a:t> </a:t>
            </a:r>
            <a:r>
              <a:rPr lang="en-US" sz="1600" err="1">
                <a:solidFill>
                  <a:srgbClr val="545454"/>
                </a:solidFill>
                <a:latin typeface="Avenir Next LT Pro Light" panose="020B0304020202020204" pitchFamily="34" charset="0"/>
              </a:rPr>
              <a:t>nibh</a:t>
            </a:r>
            <a:r>
              <a:rPr lang="en-US" sz="1600">
                <a:solidFill>
                  <a:srgbClr val="545454"/>
                </a:solidFill>
                <a:latin typeface="Avenir Next LT Pro Light" panose="020B0304020202020204" pitchFamily="34" charset="0"/>
              </a:rPr>
              <a:t>. </a:t>
            </a:r>
          </a:p>
        </p:txBody>
      </p:sp>
      <p:pic>
        <p:nvPicPr>
          <p:cNvPr id="3" name="Picture 2" descr="A white background with blue text&#10;&#10;Description automatically generated">
            <a:extLst>
              <a:ext uri="{FF2B5EF4-FFF2-40B4-BE49-F238E27FC236}">
                <a16:creationId xmlns:a16="http://schemas.microsoft.com/office/drawing/2014/main" id="{13DA4F10-FD3E-3A2B-8277-96A10F45C7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1" y="5969000"/>
            <a:ext cx="2392887" cy="650297"/>
          </a:xfrm>
          <a:prstGeom prst="rect">
            <a:avLst/>
          </a:prstGeom>
        </p:spPr>
      </p:pic>
      <p:pic>
        <p:nvPicPr>
          <p:cNvPr id="8" name="Picture 7" descr="A blue and white sign with white text&#10;&#10;AI-generated content may be incorrect.">
            <a:extLst>
              <a:ext uri="{FF2B5EF4-FFF2-40B4-BE49-F238E27FC236}">
                <a16:creationId xmlns:a16="http://schemas.microsoft.com/office/drawing/2014/main" id="{427DF49A-49BF-79AE-DF2A-EEC9AAE65BE9}"/>
              </a:ext>
            </a:extLst>
          </p:cNvPr>
          <p:cNvPicPr>
            <a:picLocks noChangeAspect="1"/>
          </p:cNvPicPr>
          <p:nvPr userDrawn="1"/>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9" name="Group 8">
            <a:extLst>
              <a:ext uri="{FF2B5EF4-FFF2-40B4-BE49-F238E27FC236}">
                <a16:creationId xmlns:a16="http://schemas.microsoft.com/office/drawing/2014/main" id="{4484A580-2EB0-4AEC-4A1F-006081F0710F}"/>
              </a:ext>
            </a:extLst>
          </p:cNvPr>
          <p:cNvGrpSpPr>
            <a:grpSpLocks noChangeAspect="1"/>
          </p:cNvGrpSpPr>
          <p:nvPr userDrawn="1"/>
        </p:nvGrpSpPr>
        <p:grpSpPr>
          <a:xfrm>
            <a:off x="10007600" y="6070600"/>
            <a:ext cx="595820" cy="609600"/>
            <a:chOff x="11111165" y="5786530"/>
            <a:chExt cx="814982" cy="833831"/>
          </a:xfrm>
        </p:grpSpPr>
        <p:pic>
          <p:nvPicPr>
            <p:cNvPr id="10" name="Picture 9" descr="A blue and white sign with white text&#10;&#10;Description automatically generated">
              <a:extLst>
                <a:ext uri="{FF2B5EF4-FFF2-40B4-BE49-F238E27FC236}">
                  <a16:creationId xmlns:a16="http://schemas.microsoft.com/office/drawing/2014/main" id="{1A9CD346-6DB3-9735-66BE-D04DF66CFEEB}"/>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16" name="Rectangle 15">
              <a:extLst>
                <a:ext uri="{FF2B5EF4-FFF2-40B4-BE49-F238E27FC236}">
                  <a16:creationId xmlns:a16="http://schemas.microsoft.com/office/drawing/2014/main" id="{5720687D-CC32-00D0-E1AF-B94D7CBFE01B}"/>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3324748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_white_Logo">
    <p:spTree>
      <p:nvGrpSpPr>
        <p:cNvPr id="1" name=""/>
        <p:cNvGrpSpPr/>
        <p:nvPr/>
      </p:nvGrpSpPr>
      <p:grpSpPr>
        <a:xfrm>
          <a:off x="0" y="0"/>
          <a:ext cx="0" cy="0"/>
          <a:chOff x="0" y="0"/>
          <a:chExt cx="0" cy="0"/>
        </a:xfrm>
      </p:grpSpPr>
      <p:pic>
        <p:nvPicPr>
          <p:cNvPr id="5" name="Picture 4" descr="A white background with blue text&#10;&#10;Description automatically generated">
            <a:extLst>
              <a:ext uri="{FF2B5EF4-FFF2-40B4-BE49-F238E27FC236}">
                <a16:creationId xmlns:a16="http://schemas.microsoft.com/office/drawing/2014/main" id="{09F7E7EA-3E20-BFFA-7400-B90CE8D9CE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1" y="5969000"/>
            <a:ext cx="2392887" cy="650297"/>
          </a:xfrm>
          <a:prstGeom prst="rect">
            <a:avLst/>
          </a:prstGeom>
        </p:spPr>
      </p:pic>
      <p:pic>
        <p:nvPicPr>
          <p:cNvPr id="7" name="Picture 6" descr="A blue and white sign with white text&#10;&#10;AI-generated content may be incorrect.">
            <a:extLst>
              <a:ext uri="{FF2B5EF4-FFF2-40B4-BE49-F238E27FC236}">
                <a16:creationId xmlns:a16="http://schemas.microsoft.com/office/drawing/2014/main" id="{836FBD9B-F6B9-97D4-44D7-FE49B1E2A4F3}"/>
              </a:ext>
            </a:extLst>
          </p:cNvPr>
          <p:cNvPicPr>
            <a:picLocks noChangeAspect="1"/>
          </p:cNvPicPr>
          <p:nvPr userDrawn="1"/>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8" name="Group 7">
            <a:extLst>
              <a:ext uri="{FF2B5EF4-FFF2-40B4-BE49-F238E27FC236}">
                <a16:creationId xmlns:a16="http://schemas.microsoft.com/office/drawing/2014/main" id="{FAEA9C83-2193-8A3F-78AE-55F57E711238}"/>
              </a:ext>
            </a:extLst>
          </p:cNvPr>
          <p:cNvGrpSpPr>
            <a:grpSpLocks noChangeAspect="1"/>
          </p:cNvGrpSpPr>
          <p:nvPr userDrawn="1"/>
        </p:nvGrpSpPr>
        <p:grpSpPr>
          <a:xfrm>
            <a:off x="10007600" y="6070600"/>
            <a:ext cx="595820" cy="609600"/>
            <a:chOff x="11111165" y="5786530"/>
            <a:chExt cx="814982" cy="833831"/>
          </a:xfrm>
        </p:grpSpPr>
        <p:pic>
          <p:nvPicPr>
            <p:cNvPr id="9" name="Picture 8" descr="A blue and white sign with white text&#10;&#10;Description automatically generated">
              <a:extLst>
                <a:ext uri="{FF2B5EF4-FFF2-40B4-BE49-F238E27FC236}">
                  <a16:creationId xmlns:a16="http://schemas.microsoft.com/office/drawing/2014/main" id="{FBB89106-5944-EC6C-631E-5442A14DF84B}"/>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10" name="Rectangle 9">
              <a:extLst>
                <a:ext uri="{FF2B5EF4-FFF2-40B4-BE49-F238E27FC236}">
                  <a16:creationId xmlns:a16="http://schemas.microsoft.com/office/drawing/2014/main" id="{A150ED91-DEE6-CE96-3DCB-C5A59A695DD3}"/>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4030465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634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7C83DF1-9183-8D54-F97C-CE515AD37422}"/>
              </a:ext>
            </a:extLst>
          </p:cNvPr>
          <p:cNvSpPr>
            <a:spLocks noGrp="1"/>
          </p:cNvSpPr>
          <p:nvPr>
            <p:ph type="pic" idx="1"/>
          </p:nvPr>
        </p:nvSpPr>
        <p:spPr>
          <a:xfrm>
            <a:off x="0" y="0"/>
            <a:ext cx="6096000" cy="6858000"/>
          </a:xfrm>
        </p:spPr>
        <p:txBody>
          <a:bodyPr/>
          <a:lstStyle>
            <a:lvl1pPr marL="0" indent="0">
              <a:buNone/>
              <a:defRPr/>
            </a:lvl1pPr>
          </a:lstStyle>
          <a:p>
            <a:endParaRPr lang="en-US"/>
          </a:p>
        </p:txBody>
      </p:sp>
      <p:sp>
        <p:nvSpPr>
          <p:cNvPr id="10" name="Text Placeholder 8">
            <a:extLst>
              <a:ext uri="{FF2B5EF4-FFF2-40B4-BE49-F238E27FC236}">
                <a16:creationId xmlns:a16="http://schemas.microsoft.com/office/drawing/2014/main" id="{92DA8422-E196-974D-2C36-ABDD1335D68A}"/>
              </a:ext>
            </a:extLst>
          </p:cNvPr>
          <p:cNvSpPr>
            <a:spLocks noGrp="1"/>
          </p:cNvSpPr>
          <p:nvPr>
            <p:ph type="body" sz="quarter" idx="11" hasCustomPrompt="1"/>
          </p:nvPr>
        </p:nvSpPr>
        <p:spPr>
          <a:xfrm>
            <a:off x="7000239" y="1600200"/>
            <a:ext cx="4277784" cy="2844800"/>
          </a:xfrm>
        </p:spPr>
        <p:txBody>
          <a:bodyPr>
            <a:noAutofit/>
          </a:bodyPr>
          <a:lstStyle>
            <a:lvl1pPr marL="0" indent="0">
              <a:buNone/>
              <a:defRPr sz="2400">
                <a:latin typeface="Roboto" panose="02000000000000000000" pitchFamily="2" charset="0"/>
              </a:defRPr>
            </a:lvl1pPr>
            <a:lvl2pPr marL="304815" indent="0">
              <a:buNone/>
              <a:defRPr sz="2400"/>
            </a:lvl2pPr>
            <a:lvl3pPr marL="609630" indent="0">
              <a:buNone/>
              <a:defRPr sz="2400"/>
            </a:lvl3pPr>
            <a:lvl4pPr marL="914446" indent="0">
              <a:buNone/>
              <a:defRPr sz="2400"/>
            </a:lvl4pPr>
            <a:lvl5pPr marL="1219261" indent="0">
              <a:buNone/>
              <a:defRPr sz="2400"/>
            </a:lvl5pPr>
          </a:lstStyle>
          <a:p>
            <a:pPr marL="0" marR="0" lvl="0" indent="0" algn="l" defTabSz="609630" rtl="0" eaLnBrk="1" fontAlgn="auto" latinLnBrk="0" hangingPunct="1">
              <a:lnSpc>
                <a:spcPct val="100000"/>
              </a:lnSpc>
              <a:spcBef>
                <a:spcPct val="20000"/>
              </a:spcBef>
              <a:spcAft>
                <a:spcPts val="0"/>
              </a:spcAft>
              <a:buClrTx/>
              <a:buSzTx/>
              <a:buFont typeface="Arial" pitchFamily="34" charset="0"/>
              <a:buNone/>
              <a:tabLst/>
              <a:defRPr/>
            </a:pPr>
            <a:r>
              <a:rPr lang="en-US" sz="2400" u="none" spc="87">
                <a:solidFill>
                  <a:srgbClr val="191919"/>
                </a:solidFill>
                <a:latin typeface="Avenir Next LT Pro Light" panose="020B0304020202020204" pitchFamily="34" charset="0"/>
                <a:ea typeface="Roboto Condensed" panose="02000000000000000000" pitchFamily="2" charset="0"/>
                <a:cs typeface="Roboto Condensed" panose="02000000000000000000" pitchFamily="2" charset="0"/>
              </a:rPr>
              <a:t>“You can put some sort of quote here, especially if you are reviewing a st</a:t>
            </a:r>
            <a:r>
              <a:rPr lang="en-US" sz="2400" spc="87">
                <a:solidFill>
                  <a:srgbClr val="191919"/>
                </a:solidFill>
                <a:latin typeface="Avenir Next LT Pro Light" panose="020B0304020202020204" pitchFamily="34" charset="0"/>
                <a:ea typeface="Roboto Condensed" panose="02000000000000000000" pitchFamily="2" charset="0"/>
                <a:cs typeface="Roboto Condensed" panose="02000000000000000000" pitchFamily="2" charset="0"/>
              </a:rPr>
              <a:t>udy or a piece of code. You may need to use multiple slides if your quote is several paragraphs long.”</a:t>
            </a:r>
          </a:p>
          <a:p>
            <a:pPr lvl="0"/>
            <a:endParaRPr lang="en-US"/>
          </a:p>
        </p:txBody>
      </p:sp>
      <p:sp>
        <p:nvSpPr>
          <p:cNvPr id="5" name="Text Placeholder 8">
            <a:extLst>
              <a:ext uri="{FF2B5EF4-FFF2-40B4-BE49-F238E27FC236}">
                <a16:creationId xmlns:a16="http://schemas.microsoft.com/office/drawing/2014/main" id="{7CDF3F0F-ABD6-E1C0-0DCB-36F052448CFE}"/>
              </a:ext>
            </a:extLst>
          </p:cNvPr>
          <p:cNvSpPr>
            <a:spLocks noGrp="1"/>
          </p:cNvSpPr>
          <p:nvPr>
            <p:ph type="body" sz="quarter" idx="12" hasCustomPrompt="1"/>
          </p:nvPr>
        </p:nvSpPr>
        <p:spPr>
          <a:xfrm>
            <a:off x="7000239" y="4749800"/>
            <a:ext cx="4277784" cy="1016000"/>
          </a:xfrm>
        </p:spPr>
        <p:txBody>
          <a:bodyPr>
            <a:noAutofit/>
          </a:bodyPr>
          <a:lstStyle>
            <a:lvl1pPr marL="0" indent="0">
              <a:buNone/>
              <a:defRPr sz="2400" b="1">
                <a:solidFill>
                  <a:schemeClr val="tx2"/>
                </a:solidFill>
                <a:latin typeface="Roboto" panose="02000000000000000000" pitchFamily="2" charset="0"/>
                <a:ea typeface="Roboto" panose="02000000000000000000" pitchFamily="2" charset="0"/>
                <a:cs typeface="Roboto" panose="02000000000000000000" pitchFamily="2" charset="0"/>
              </a:defRPr>
            </a:lvl1pPr>
            <a:lvl2pPr marL="304815" indent="0">
              <a:buNone/>
              <a:defRPr sz="2400"/>
            </a:lvl2pPr>
            <a:lvl3pPr marL="609630" indent="0">
              <a:buNone/>
              <a:defRPr sz="2400"/>
            </a:lvl3pPr>
            <a:lvl4pPr marL="914446" indent="0">
              <a:buNone/>
              <a:defRPr sz="2400"/>
            </a:lvl4pPr>
            <a:lvl5pPr marL="1219261" indent="0">
              <a:buNone/>
              <a:defRPr sz="2400"/>
            </a:lvl5pPr>
          </a:lstStyle>
          <a:p>
            <a:pPr lvl="0"/>
            <a:r>
              <a:rPr lang="en-US">
                <a:latin typeface="Roboto" panose="02000000000000000000" pitchFamily="2" charset="0"/>
                <a:ea typeface="Roboto" panose="02000000000000000000" pitchFamily="2" charset="0"/>
                <a:cs typeface="Roboto" panose="02000000000000000000" pitchFamily="2" charset="0"/>
              </a:rPr>
              <a:t>Name or study</a:t>
            </a:r>
            <a:endParaRPr lang="en-US"/>
          </a:p>
        </p:txBody>
      </p:sp>
      <p:pic>
        <p:nvPicPr>
          <p:cNvPr id="8" name="Picture 7" descr="A blue and white sign with white text&#10;&#10;AI-generated content may be incorrect.">
            <a:extLst>
              <a:ext uri="{FF2B5EF4-FFF2-40B4-BE49-F238E27FC236}">
                <a16:creationId xmlns:a16="http://schemas.microsoft.com/office/drawing/2014/main" id="{A1A17A93-BE18-DB67-F219-53144E8C83EE}"/>
              </a:ext>
            </a:extLst>
          </p:cNvPr>
          <p:cNvPicPr>
            <a:picLocks noChangeAspect="1"/>
          </p:cNvPicPr>
          <p:nvPr userDrawn="1"/>
        </p:nvPicPr>
        <p:blipFill>
          <a:blip r:embed="rId2"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9" name="Group 8">
            <a:extLst>
              <a:ext uri="{FF2B5EF4-FFF2-40B4-BE49-F238E27FC236}">
                <a16:creationId xmlns:a16="http://schemas.microsoft.com/office/drawing/2014/main" id="{9F98A7CF-92A4-3E68-4BBA-E0980696301B}"/>
              </a:ext>
            </a:extLst>
          </p:cNvPr>
          <p:cNvGrpSpPr>
            <a:grpSpLocks noChangeAspect="1"/>
          </p:cNvGrpSpPr>
          <p:nvPr userDrawn="1"/>
        </p:nvGrpSpPr>
        <p:grpSpPr>
          <a:xfrm>
            <a:off x="10007600" y="6070600"/>
            <a:ext cx="595820" cy="609600"/>
            <a:chOff x="11111165" y="5786530"/>
            <a:chExt cx="814982" cy="833831"/>
          </a:xfrm>
        </p:grpSpPr>
        <p:pic>
          <p:nvPicPr>
            <p:cNvPr id="11" name="Picture 10" descr="A blue and white sign with white text&#10;&#10;Description automatically generated">
              <a:extLst>
                <a:ext uri="{FF2B5EF4-FFF2-40B4-BE49-F238E27FC236}">
                  <a16:creationId xmlns:a16="http://schemas.microsoft.com/office/drawing/2014/main" id="{B0EE770A-C0C7-1981-DBD0-AE79BB825C6C}"/>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12" name="Rectangle 11">
              <a:extLst>
                <a:ext uri="{FF2B5EF4-FFF2-40B4-BE49-F238E27FC236}">
                  <a16:creationId xmlns:a16="http://schemas.microsoft.com/office/drawing/2014/main" id="{FCB243A3-CF19-DE1E-93C5-3A4151355985}"/>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3341166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B9431-4D6E-A718-0B1B-EAB48648BBAB}"/>
              </a:ext>
            </a:extLst>
          </p:cNvPr>
          <p:cNvSpPr>
            <a:spLocks noGrp="1"/>
          </p:cNvSpPr>
          <p:nvPr>
            <p:ph type="pic" idx="1" hasCustomPrompt="1"/>
          </p:nvPr>
        </p:nvSpPr>
        <p:spPr>
          <a:xfrm>
            <a:off x="0" y="0"/>
            <a:ext cx="12184743" cy="6858000"/>
          </a:xfrm>
        </p:spPr>
        <p:txBody>
          <a:bodyPr/>
          <a:lstStyle>
            <a:lvl1pPr marL="0" indent="0">
              <a:buFontTx/>
              <a:buNone/>
              <a:defRPr/>
            </a:lvl1pPr>
          </a:lstStyle>
          <a:p>
            <a:r>
              <a:rPr lang="en-US"/>
              <a:t>Click icon to insert picture</a:t>
            </a:r>
          </a:p>
        </p:txBody>
      </p:sp>
    </p:spTree>
    <p:extLst>
      <p:ext uri="{BB962C8B-B14F-4D97-AF65-F5344CB8AC3E}">
        <p14:creationId xmlns:p14="http://schemas.microsoft.com/office/powerpoint/2010/main" val="1953488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DE884-051F-B86D-500E-ADFCEF1FCBFF}"/>
              </a:ext>
            </a:extLst>
          </p:cNvPr>
          <p:cNvSpPr>
            <a:spLocks noGrp="1"/>
          </p:cNvSpPr>
          <p:nvPr>
            <p:ph type="title"/>
          </p:nvPr>
        </p:nvSpPr>
        <p:spPr>
          <a:xfrm>
            <a:off x="2328437" y="439158"/>
            <a:ext cx="9448697" cy="762000"/>
          </a:xfrm>
        </p:spPr>
        <p:txBody>
          <a:bodyPr/>
          <a:lstStyle>
            <a:lvl1pPr>
              <a:defRPr sz="3200">
                <a:latin typeface="+mj-lt"/>
              </a:defRPr>
            </a:lvl1pPr>
          </a:lstStyle>
          <a:p>
            <a:r>
              <a:rPr lang="en-US"/>
              <a:t>Click to edit Master title style</a:t>
            </a:r>
          </a:p>
        </p:txBody>
      </p:sp>
      <p:sp>
        <p:nvSpPr>
          <p:cNvPr id="3" name="Rectangle 2">
            <a:extLst>
              <a:ext uri="{FF2B5EF4-FFF2-40B4-BE49-F238E27FC236}">
                <a16:creationId xmlns:a16="http://schemas.microsoft.com/office/drawing/2014/main" id="{BB265C0A-355E-99F2-F3CA-FFE0C37C3E2F}"/>
              </a:ext>
            </a:extLst>
          </p:cNvPr>
          <p:cNvSpPr/>
          <p:nvPr userDrawn="1"/>
        </p:nvSpPr>
        <p:spPr>
          <a:xfrm>
            <a:off x="-1" y="-2"/>
            <a:ext cx="2006601" cy="6965345"/>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sp>
        <p:nvSpPr>
          <p:cNvPr id="6" name="Rectangle 5">
            <a:extLst>
              <a:ext uri="{FF2B5EF4-FFF2-40B4-BE49-F238E27FC236}">
                <a16:creationId xmlns:a16="http://schemas.microsoft.com/office/drawing/2014/main" id="{A64309CE-64B8-D99F-1CB2-26C9A7748047}"/>
              </a:ext>
            </a:extLst>
          </p:cNvPr>
          <p:cNvSpPr/>
          <p:nvPr userDrawn="1"/>
        </p:nvSpPr>
        <p:spPr>
          <a:xfrm>
            <a:off x="9770533" y="5913120"/>
            <a:ext cx="2006601" cy="9448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sp>
        <p:nvSpPr>
          <p:cNvPr id="8" name="Rectangle 7">
            <a:extLst>
              <a:ext uri="{FF2B5EF4-FFF2-40B4-BE49-F238E27FC236}">
                <a16:creationId xmlns:a16="http://schemas.microsoft.com/office/drawing/2014/main" id="{B4B5F58F-EE9B-9270-BB5F-FAC2970FB700}"/>
              </a:ext>
            </a:extLst>
          </p:cNvPr>
          <p:cNvSpPr/>
          <p:nvPr userDrawn="1"/>
        </p:nvSpPr>
        <p:spPr>
          <a:xfrm>
            <a:off x="7535333" y="5689603"/>
            <a:ext cx="4656667" cy="1053387"/>
          </a:xfrm>
          <a:prstGeom prst="rect">
            <a:avLst/>
          </a:prstGeom>
          <a:solidFill>
            <a:srgbClr val="004A8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Roboto"/>
              <a:ea typeface="+mn-ea"/>
              <a:cs typeface="+mn-cs"/>
            </a:endParaRPr>
          </a:p>
        </p:txBody>
      </p:sp>
      <p:sp>
        <p:nvSpPr>
          <p:cNvPr id="9" name="Content Placeholder 3">
            <a:extLst>
              <a:ext uri="{FF2B5EF4-FFF2-40B4-BE49-F238E27FC236}">
                <a16:creationId xmlns:a16="http://schemas.microsoft.com/office/drawing/2014/main" id="{CFC38DB5-304F-70A8-CE5C-F8BAAA43888A}"/>
              </a:ext>
            </a:extLst>
          </p:cNvPr>
          <p:cNvSpPr txBox="1">
            <a:spLocks/>
          </p:cNvSpPr>
          <p:nvPr userDrawn="1"/>
        </p:nvSpPr>
        <p:spPr>
          <a:xfrm>
            <a:off x="7662333" y="5689600"/>
            <a:ext cx="4529667" cy="1002588"/>
          </a:xfrm>
          <a:prstGeom prst="rect">
            <a:avLst/>
          </a:prstGeom>
          <a:solidFill>
            <a:srgbClr val="004A87"/>
          </a:solidFill>
          <a:ln>
            <a:noFill/>
          </a:ln>
        </p:spPr>
        <p:txBody>
          <a:bodyPr vert="horz" lIns="91440" tIns="45720" rIns="91440" bIns="45720" rtlCol="0" anchor="t">
            <a:no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Roboto" panose="02000000000000000000" pitchFamily="2" charset="0"/>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Roboto" panose="02000000000000000000" pitchFamily="2" charset="0"/>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Roboto" panose="02000000000000000000" pitchFamily="2" charset="0"/>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Roboto" panose="02000000000000000000" pitchFamily="2" charset="0"/>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Roboto" panose="02000000000000000000" pitchFamily="2" charset="0"/>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a:ln>
                  <a:noFill/>
                </a:ln>
                <a:solidFill>
                  <a:prstClr val="white"/>
                </a:solidFill>
                <a:effectLst/>
                <a:uLnTx/>
                <a:uFillTx/>
                <a:latin typeface="Roboto" panose="02000000000000000000" pitchFamily="2" charset="0"/>
                <a:ea typeface="+mn-ea"/>
                <a:cs typeface="+mn-cs"/>
              </a:rPr>
              <a:t>Why you should care: </a:t>
            </a:r>
          </a:p>
        </p:txBody>
      </p:sp>
      <p:sp>
        <p:nvSpPr>
          <p:cNvPr id="13" name="Text Placeholder 12">
            <a:extLst>
              <a:ext uri="{FF2B5EF4-FFF2-40B4-BE49-F238E27FC236}">
                <a16:creationId xmlns:a16="http://schemas.microsoft.com/office/drawing/2014/main" id="{7E992632-CB0E-615C-1B80-66B6291AC2F0}"/>
              </a:ext>
            </a:extLst>
          </p:cNvPr>
          <p:cNvSpPr>
            <a:spLocks noGrp="1"/>
          </p:cNvSpPr>
          <p:nvPr>
            <p:ph type="body" sz="quarter" idx="10"/>
          </p:nvPr>
        </p:nvSpPr>
        <p:spPr>
          <a:xfrm>
            <a:off x="2328437" y="1089904"/>
            <a:ext cx="6527800" cy="374650"/>
          </a:xfrm>
        </p:spPr>
        <p:txBody>
          <a:bodyPr>
            <a:normAutofit/>
          </a:bodyPr>
          <a:lstStyle>
            <a:lvl1pPr marL="0" indent="0">
              <a:buNone/>
              <a:defRPr sz="1800" i="1">
                <a:solidFill>
                  <a:schemeClr val="accent4"/>
                </a:solidFill>
              </a:defRPr>
            </a:lvl1pPr>
          </a:lstStyle>
          <a:p>
            <a:pPr lvl="0"/>
            <a:r>
              <a:rPr lang="en-US" dirty="0"/>
              <a:t>Click to edit Master text styles</a:t>
            </a:r>
          </a:p>
        </p:txBody>
      </p:sp>
      <p:sp>
        <p:nvSpPr>
          <p:cNvPr id="15" name="Text Placeholder 14">
            <a:extLst>
              <a:ext uri="{FF2B5EF4-FFF2-40B4-BE49-F238E27FC236}">
                <a16:creationId xmlns:a16="http://schemas.microsoft.com/office/drawing/2014/main" id="{D60ED7C0-EA19-6DE3-D2DE-58C451F5F7E3}"/>
              </a:ext>
            </a:extLst>
          </p:cNvPr>
          <p:cNvSpPr>
            <a:spLocks noGrp="1"/>
          </p:cNvSpPr>
          <p:nvPr>
            <p:ph type="body" sz="quarter" idx="11"/>
          </p:nvPr>
        </p:nvSpPr>
        <p:spPr>
          <a:xfrm>
            <a:off x="2328437" y="1710939"/>
            <a:ext cx="9448696" cy="38636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6">
            <a:extLst>
              <a:ext uri="{FF2B5EF4-FFF2-40B4-BE49-F238E27FC236}">
                <a16:creationId xmlns:a16="http://schemas.microsoft.com/office/drawing/2014/main" id="{6C928EB9-B27C-3808-C4B6-F525379109FE}"/>
              </a:ext>
            </a:extLst>
          </p:cNvPr>
          <p:cNvSpPr>
            <a:spLocks noGrp="1"/>
          </p:cNvSpPr>
          <p:nvPr>
            <p:ph type="body" sz="quarter" idx="12" hasCustomPrompt="1"/>
          </p:nvPr>
        </p:nvSpPr>
        <p:spPr>
          <a:xfrm>
            <a:off x="7662333" y="6015750"/>
            <a:ext cx="4286250" cy="538162"/>
          </a:xfrm>
        </p:spPr>
        <p:txBody>
          <a:bodyPr>
            <a:noAutofit/>
          </a:bodyPr>
          <a:lstStyle>
            <a:lvl1pPr marL="0" indent="0">
              <a:buNone/>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Reasons or whatever, but keep it to two lines please </a:t>
            </a:r>
          </a:p>
        </p:txBody>
      </p:sp>
    </p:spTree>
    <p:extLst>
      <p:ext uri="{BB962C8B-B14F-4D97-AF65-F5344CB8AC3E}">
        <p14:creationId xmlns:p14="http://schemas.microsoft.com/office/powerpoint/2010/main" val="3242035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DE884-051F-B86D-500E-ADFCEF1FCBFF}"/>
              </a:ext>
            </a:extLst>
          </p:cNvPr>
          <p:cNvSpPr>
            <a:spLocks noGrp="1"/>
          </p:cNvSpPr>
          <p:nvPr>
            <p:ph type="title"/>
          </p:nvPr>
        </p:nvSpPr>
        <p:spPr>
          <a:xfrm>
            <a:off x="2328437" y="439158"/>
            <a:ext cx="9448697" cy="762000"/>
          </a:xfrm>
        </p:spPr>
        <p:txBody>
          <a:bodyPr/>
          <a:lstStyle>
            <a:lvl1pPr>
              <a:defRPr sz="3200">
                <a:latin typeface="+mj-lt"/>
              </a:defRPr>
            </a:lvl1pPr>
          </a:lstStyle>
          <a:p>
            <a:r>
              <a:rPr lang="en-US"/>
              <a:t>Click to edit Master title style</a:t>
            </a:r>
          </a:p>
        </p:txBody>
      </p:sp>
      <p:sp>
        <p:nvSpPr>
          <p:cNvPr id="3" name="Rectangle 2">
            <a:extLst>
              <a:ext uri="{FF2B5EF4-FFF2-40B4-BE49-F238E27FC236}">
                <a16:creationId xmlns:a16="http://schemas.microsoft.com/office/drawing/2014/main" id="{BB265C0A-355E-99F2-F3CA-FFE0C37C3E2F}"/>
              </a:ext>
            </a:extLst>
          </p:cNvPr>
          <p:cNvSpPr/>
          <p:nvPr userDrawn="1"/>
        </p:nvSpPr>
        <p:spPr>
          <a:xfrm>
            <a:off x="-1" y="-2"/>
            <a:ext cx="2006601" cy="6965345"/>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a:ea typeface="+mn-ea"/>
              <a:cs typeface="+mn-cs"/>
            </a:endParaRPr>
          </a:p>
        </p:txBody>
      </p:sp>
      <p:sp>
        <p:nvSpPr>
          <p:cNvPr id="13" name="Text Placeholder 12">
            <a:extLst>
              <a:ext uri="{FF2B5EF4-FFF2-40B4-BE49-F238E27FC236}">
                <a16:creationId xmlns:a16="http://schemas.microsoft.com/office/drawing/2014/main" id="{7E992632-CB0E-615C-1B80-66B6291AC2F0}"/>
              </a:ext>
            </a:extLst>
          </p:cNvPr>
          <p:cNvSpPr>
            <a:spLocks noGrp="1"/>
          </p:cNvSpPr>
          <p:nvPr>
            <p:ph type="body" sz="quarter" idx="10"/>
          </p:nvPr>
        </p:nvSpPr>
        <p:spPr>
          <a:xfrm>
            <a:off x="2328437" y="1089904"/>
            <a:ext cx="6527800" cy="374650"/>
          </a:xfrm>
        </p:spPr>
        <p:txBody>
          <a:bodyPr>
            <a:normAutofit/>
          </a:bodyPr>
          <a:lstStyle>
            <a:lvl1pPr marL="0" indent="0">
              <a:buNone/>
              <a:defRPr sz="1800" i="1">
                <a:solidFill>
                  <a:schemeClr val="accent4"/>
                </a:solidFill>
              </a:defRPr>
            </a:lvl1pPr>
          </a:lstStyle>
          <a:p>
            <a:pPr lvl="0"/>
            <a:r>
              <a:rPr lang="en-US" dirty="0"/>
              <a:t>Click to edit Master text styles</a:t>
            </a:r>
          </a:p>
        </p:txBody>
      </p:sp>
      <p:sp>
        <p:nvSpPr>
          <p:cNvPr id="15" name="Text Placeholder 14">
            <a:extLst>
              <a:ext uri="{FF2B5EF4-FFF2-40B4-BE49-F238E27FC236}">
                <a16:creationId xmlns:a16="http://schemas.microsoft.com/office/drawing/2014/main" id="{D60ED7C0-EA19-6DE3-D2DE-58C451F5F7E3}"/>
              </a:ext>
            </a:extLst>
          </p:cNvPr>
          <p:cNvSpPr>
            <a:spLocks noGrp="1"/>
          </p:cNvSpPr>
          <p:nvPr>
            <p:ph type="body" sz="quarter" idx="11"/>
          </p:nvPr>
        </p:nvSpPr>
        <p:spPr>
          <a:xfrm>
            <a:off x="2328437" y="1710939"/>
            <a:ext cx="9448696" cy="43596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A blue and white sign with white text&#10;&#10;AI-generated content may be incorrect.">
            <a:extLst>
              <a:ext uri="{FF2B5EF4-FFF2-40B4-BE49-F238E27FC236}">
                <a16:creationId xmlns:a16="http://schemas.microsoft.com/office/drawing/2014/main" id="{A8704271-CDC7-F830-E73C-271C9F052650}"/>
              </a:ext>
            </a:extLst>
          </p:cNvPr>
          <p:cNvPicPr>
            <a:picLocks noChangeAspect="1"/>
          </p:cNvPicPr>
          <p:nvPr userDrawn="1"/>
        </p:nvPicPr>
        <p:blipFill>
          <a:blip r:embed="rId2"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8" name="Group 7">
            <a:extLst>
              <a:ext uri="{FF2B5EF4-FFF2-40B4-BE49-F238E27FC236}">
                <a16:creationId xmlns:a16="http://schemas.microsoft.com/office/drawing/2014/main" id="{56D74F23-12DA-55E6-F67A-99B62B374F31}"/>
              </a:ext>
            </a:extLst>
          </p:cNvPr>
          <p:cNvGrpSpPr>
            <a:grpSpLocks noChangeAspect="1"/>
          </p:cNvGrpSpPr>
          <p:nvPr userDrawn="1"/>
        </p:nvGrpSpPr>
        <p:grpSpPr>
          <a:xfrm>
            <a:off x="10007600" y="6070600"/>
            <a:ext cx="595820" cy="609600"/>
            <a:chOff x="11111165" y="5786530"/>
            <a:chExt cx="814982" cy="833831"/>
          </a:xfrm>
        </p:grpSpPr>
        <p:pic>
          <p:nvPicPr>
            <p:cNvPr id="9" name="Picture 8" descr="A blue and white sign with white text&#10;&#10;Description automatically generated">
              <a:extLst>
                <a:ext uri="{FF2B5EF4-FFF2-40B4-BE49-F238E27FC236}">
                  <a16:creationId xmlns:a16="http://schemas.microsoft.com/office/drawing/2014/main" id="{2EFA5D46-CC26-5AC4-9143-AC2BC5D1B606}"/>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11" name="Rectangle 10">
              <a:extLst>
                <a:ext uri="{FF2B5EF4-FFF2-40B4-BE49-F238E27FC236}">
                  <a16:creationId xmlns:a16="http://schemas.microsoft.com/office/drawing/2014/main" id="{E354424B-704F-B185-568A-1539C586F61A}"/>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262992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_white 2">
  <p:cSld name="Blank_white 2">
    <p:spTree>
      <p:nvGrpSpPr>
        <p:cNvPr id="1" name="Shape 189"/>
        <p:cNvGrpSpPr/>
        <p:nvPr/>
      </p:nvGrpSpPr>
      <p:grpSpPr>
        <a:xfrm>
          <a:off x="0" y="0"/>
          <a:ext cx="0" cy="0"/>
          <a:chOff x="0" y="0"/>
          <a:chExt cx="0" cy="0"/>
        </a:xfrm>
      </p:grpSpPr>
    </p:spTree>
    <p:extLst>
      <p:ext uri="{BB962C8B-B14F-4D97-AF65-F5344CB8AC3E}">
        <p14:creationId xmlns:p14="http://schemas.microsoft.com/office/powerpoint/2010/main" val="2009778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159001"/>
            <a:ext cx="8636000" cy="1454151"/>
          </a:xfrm>
        </p:spPr>
        <p:txBody>
          <a:bodyPr anchor="t">
            <a:noAutofit/>
          </a:bodyPr>
          <a:lstStyle>
            <a:lvl1pPr algn="l">
              <a:defRPr sz="6000" b="1" cap="all">
                <a:solidFill>
                  <a:schemeClr val="bg1"/>
                </a:solidFill>
                <a:latin typeface="Raleway" pitchFamily="2" charset="0"/>
              </a:defRPr>
            </a:lvl1pPr>
          </a:lstStyle>
          <a:p>
            <a:r>
              <a:rPr lang="en-US"/>
              <a:t>PRESENTATION TITLE</a:t>
            </a:r>
          </a:p>
        </p:txBody>
      </p:sp>
      <p:sp>
        <p:nvSpPr>
          <p:cNvPr id="3" name="Text Placeholder 2"/>
          <p:cNvSpPr>
            <a:spLocks noGrp="1"/>
          </p:cNvSpPr>
          <p:nvPr>
            <p:ph type="body" idx="1" hasCustomPrompt="1"/>
          </p:nvPr>
        </p:nvSpPr>
        <p:spPr>
          <a:xfrm>
            <a:off x="1676400" y="3613152"/>
            <a:ext cx="5181600" cy="698497"/>
          </a:xfrm>
        </p:spPr>
        <p:txBody>
          <a:bodyPr anchor="b">
            <a:noAutofit/>
          </a:bodyPr>
          <a:lstStyle>
            <a:lvl1pPr marL="0" indent="0" algn="l">
              <a:buNone/>
              <a:defRPr sz="4400">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DATE</a:t>
            </a:r>
          </a:p>
        </p:txBody>
      </p:sp>
      <p:pic>
        <p:nvPicPr>
          <p:cNvPr id="10" name="Picture 9" descr="A black background with white text">
            <a:extLst>
              <a:ext uri="{FF2B5EF4-FFF2-40B4-BE49-F238E27FC236}">
                <a16:creationId xmlns:a16="http://schemas.microsoft.com/office/drawing/2014/main" id="{F8352C97-9C0E-52CC-5C62-5E9EF7B8142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44792"/>
          <a:stretch/>
        </p:blipFill>
        <p:spPr>
          <a:xfrm>
            <a:off x="762000" y="663988"/>
            <a:ext cx="2692400" cy="715526"/>
          </a:xfrm>
          <a:prstGeom prst="rect">
            <a:avLst/>
          </a:prstGeom>
        </p:spPr>
      </p:pic>
      <p:pic>
        <p:nvPicPr>
          <p:cNvPr id="4" name="Picture 3" descr="A blue and white sign with white text&#10;&#10;AI-generated content may be incorrect.">
            <a:extLst>
              <a:ext uri="{FF2B5EF4-FFF2-40B4-BE49-F238E27FC236}">
                <a16:creationId xmlns:a16="http://schemas.microsoft.com/office/drawing/2014/main" id="{3B6DF589-539A-C7A1-3540-513E2C96AABF}"/>
              </a:ext>
            </a:extLst>
          </p:cNvPr>
          <p:cNvPicPr>
            <a:picLocks noChangeAspect="1"/>
          </p:cNvPicPr>
          <p:nvPr userDrawn="1"/>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5" name="Group 4">
            <a:extLst>
              <a:ext uri="{FF2B5EF4-FFF2-40B4-BE49-F238E27FC236}">
                <a16:creationId xmlns:a16="http://schemas.microsoft.com/office/drawing/2014/main" id="{591C9444-D586-C201-A0D5-15BAD7DF7D01}"/>
              </a:ext>
            </a:extLst>
          </p:cNvPr>
          <p:cNvGrpSpPr>
            <a:grpSpLocks noChangeAspect="1"/>
          </p:cNvGrpSpPr>
          <p:nvPr userDrawn="1"/>
        </p:nvGrpSpPr>
        <p:grpSpPr>
          <a:xfrm>
            <a:off x="10007600" y="6070600"/>
            <a:ext cx="595820" cy="609600"/>
            <a:chOff x="11111165" y="5786530"/>
            <a:chExt cx="814982" cy="833831"/>
          </a:xfrm>
        </p:grpSpPr>
        <p:pic>
          <p:nvPicPr>
            <p:cNvPr id="6" name="Picture 5" descr="A blue and white sign with white text&#10;&#10;Description automatically generated">
              <a:extLst>
                <a:ext uri="{FF2B5EF4-FFF2-40B4-BE49-F238E27FC236}">
                  <a16:creationId xmlns:a16="http://schemas.microsoft.com/office/drawing/2014/main" id="{E439DC5C-228C-8BAA-9A83-AE1CD16415D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7" name="Rectangle 6">
              <a:extLst>
                <a:ext uri="{FF2B5EF4-FFF2-40B4-BE49-F238E27FC236}">
                  <a16:creationId xmlns:a16="http://schemas.microsoft.com/office/drawing/2014/main" id="{75583F8B-A34E-7BA2-A6B0-5DB7D787E111}"/>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2341463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descr="A blue and white sign with white text&#10;&#10;AI-generated content may be incorrect.">
            <a:extLst>
              <a:ext uri="{FF2B5EF4-FFF2-40B4-BE49-F238E27FC236}">
                <a16:creationId xmlns:a16="http://schemas.microsoft.com/office/drawing/2014/main" id="{40AA125C-21AE-ABCF-B11A-76E401AA7778}"/>
              </a:ext>
            </a:extLst>
          </p:cNvPr>
          <p:cNvPicPr>
            <a:picLocks noChangeAspect="1"/>
          </p:cNvPicPr>
          <p:nvPr userDrawn="1"/>
        </p:nvPicPr>
        <p:blipFill>
          <a:blip r:embed="rId2"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sp>
        <p:nvSpPr>
          <p:cNvPr id="2" name="Title 1"/>
          <p:cNvSpPr>
            <a:spLocks noGrp="1"/>
          </p:cNvSpPr>
          <p:nvPr>
            <p:ph type="title"/>
          </p:nvPr>
        </p:nvSpPr>
        <p:spPr>
          <a:xfrm>
            <a:off x="406400" y="279400"/>
            <a:ext cx="11307837" cy="762000"/>
          </a:xfrm>
        </p:spPr>
        <p:txBody>
          <a:bodyPr/>
          <a:lstStyle>
            <a:lvl1pPr>
              <a:defRPr>
                <a:solidFill>
                  <a:schemeClr val="tx2"/>
                </a:solidFill>
                <a:latin typeface="Raleway" pitchFamily="2" charset="0"/>
              </a:defRPr>
            </a:lvl1pPr>
          </a:lstStyle>
          <a:p>
            <a:r>
              <a:rPr lang="en-US"/>
              <a:t>Click to edit Master title style</a:t>
            </a:r>
          </a:p>
        </p:txBody>
      </p:sp>
      <p:sp>
        <p:nvSpPr>
          <p:cNvPr id="3" name="Content Placeholder 2"/>
          <p:cNvSpPr>
            <a:spLocks noGrp="1"/>
          </p:cNvSpPr>
          <p:nvPr>
            <p:ph idx="1"/>
          </p:nvPr>
        </p:nvSpPr>
        <p:spPr>
          <a:xfrm>
            <a:off x="406400" y="1143000"/>
            <a:ext cx="11307838"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white background with blue text&#10;&#10;Description automatically generated">
            <a:extLst>
              <a:ext uri="{FF2B5EF4-FFF2-40B4-BE49-F238E27FC236}">
                <a16:creationId xmlns:a16="http://schemas.microsoft.com/office/drawing/2014/main" id="{BC77BA9F-EF3A-5FAC-2BD6-1D8888308C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4801" y="5969000"/>
            <a:ext cx="2392887" cy="650297"/>
          </a:xfrm>
          <a:prstGeom prst="rect">
            <a:avLst/>
          </a:prstGeom>
        </p:spPr>
      </p:pic>
      <p:grpSp>
        <p:nvGrpSpPr>
          <p:cNvPr id="5" name="Group 4">
            <a:extLst>
              <a:ext uri="{FF2B5EF4-FFF2-40B4-BE49-F238E27FC236}">
                <a16:creationId xmlns:a16="http://schemas.microsoft.com/office/drawing/2014/main" id="{F4DF919F-B431-587B-3707-7AB0C3F5C778}"/>
              </a:ext>
            </a:extLst>
          </p:cNvPr>
          <p:cNvGrpSpPr>
            <a:grpSpLocks noChangeAspect="1"/>
          </p:cNvGrpSpPr>
          <p:nvPr userDrawn="1"/>
        </p:nvGrpSpPr>
        <p:grpSpPr>
          <a:xfrm>
            <a:off x="10007600" y="6070600"/>
            <a:ext cx="595820" cy="609600"/>
            <a:chOff x="11111165" y="5786530"/>
            <a:chExt cx="814982" cy="833831"/>
          </a:xfrm>
        </p:grpSpPr>
        <p:pic>
          <p:nvPicPr>
            <p:cNvPr id="6" name="Picture 5" descr="A blue and white sign with white text&#10;&#10;Description automatically generated">
              <a:extLst>
                <a:ext uri="{FF2B5EF4-FFF2-40B4-BE49-F238E27FC236}">
                  <a16:creationId xmlns:a16="http://schemas.microsoft.com/office/drawing/2014/main" id="{8A412C85-15F7-F685-3FD0-B75C3B8DA3F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7" name="Rectangle 6">
              <a:extLst>
                <a:ext uri="{FF2B5EF4-FFF2-40B4-BE49-F238E27FC236}">
                  <a16:creationId xmlns:a16="http://schemas.microsoft.com/office/drawing/2014/main" id="{879FD81D-697E-7678-DB2A-3F1A2309CF9A}"/>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2385402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ogo Slide">
    <p:spTree>
      <p:nvGrpSpPr>
        <p:cNvPr id="1" name=""/>
        <p:cNvGrpSpPr/>
        <p:nvPr/>
      </p:nvGrpSpPr>
      <p:grpSpPr>
        <a:xfrm>
          <a:off x="0" y="0"/>
          <a:ext cx="0" cy="0"/>
          <a:chOff x="0" y="0"/>
          <a:chExt cx="0" cy="0"/>
        </a:xfrm>
      </p:grpSpPr>
      <p:pic>
        <p:nvPicPr>
          <p:cNvPr id="4" name="Picture 3" descr="A white text on a black background&#10;&#10;Description automatically generated">
            <a:extLst>
              <a:ext uri="{FF2B5EF4-FFF2-40B4-BE49-F238E27FC236}">
                <a16:creationId xmlns:a16="http://schemas.microsoft.com/office/drawing/2014/main" id="{98689FD1-F517-348E-8E8A-B19D6B374B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2412" y="2184400"/>
            <a:ext cx="2227177" cy="2489200"/>
          </a:xfrm>
          <a:prstGeom prst="rect">
            <a:avLst/>
          </a:prstGeom>
        </p:spPr>
      </p:pic>
      <p:pic>
        <p:nvPicPr>
          <p:cNvPr id="2" name="Picture 1" descr="A blue and white sign with white text&#10;&#10;AI-generated content may be incorrect.">
            <a:extLst>
              <a:ext uri="{FF2B5EF4-FFF2-40B4-BE49-F238E27FC236}">
                <a16:creationId xmlns:a16="http://schemas.microsoft.com/office/drawing/2014/main" id="{94A16F79-237C-C975-B7B8-A01779CC49D4}"/>
              </a:ext>
            </a:extLst>
          </p:cNvPr>
          <p:cNvPicPr>
            <a:picLocks noChangeAspect="1"/>
          </p:cNvPicPr>
          <p:nvPr userDrawn="1"/>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3" name="Group 2">
            <a:extLst>
              <a:ext uri="{FF2B5EF4-FFF2-40B4-BE49-F238E27FC236}">
                <a16:creationId xmlns:a16="http://schemas.microsoft.com/office/drawing/2014/main" id="{49D540FB-D900-56FD-8601-4028AD8077CF}"/>
              </a:ext>
            </a:extLst>
          </p:cNvPr>
          <p:cNvGrpSpPr>
            <a:grpSpLocks noChangeAspect="1"/>
          </p:cNvGrpSpPr>
          <p:nvPr userDrawn="1"/>
        </p:nvGrpSpPr>
        <p:grpSpPr>
          <a:xfrm>
            <a:off x="10007600" y="6070600"/>
            <a:ext cx="595820" cy="609600"/>
            <a:chOff x="11111165" y="5786530"/>
            <a:chExt cx="814982" cy="833831"/>
          </a:xfrm>
        </p:grpSpPr>
        <p:pic>
          <p:nvPicPr>
            <p:cNvPr id="5" name="Picture 4" descr="A blue and white sign with white text&#10;&#10;Description automatically generated">
              <a:extLst>
                <a:ext uri="{FF2B5EF4-FFF2-40B4-BE49-F238E27FC236}">
                  <a16:creationId xmlns:a16="http://schemas.microsoft.com/office/drawing/2014/main" id="{BA6CBDAF-882E-259B-D4F0-471FA96D88F4}"/>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6" name="Rectangle 5">
              <a:extLst>
                <a:ext uri="{FF2B5EF4-FFF2-40B4-BE49-F238E27FC236}">
                  <a16:creationId xmlns:a16="http://schemas.microsoft.com/office/drawing/2014/main" id="{E760557F-2698-25D4-1366-3C8E8A47480F}"/>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2802031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76400" y="2159001"/>
            <a:ext cx="8636000" cy="1454151"/>
          </a:xfrm>
        </p:spPr>
        <p:txBody>
          <a:bodyPr anchor="t">
            <a:noAutofit/>
          </a:bodyPr>
          <a:lstStyle>
            <a:lvl1pPr algn="l">
              <a:defRPr sz="6000" b="1" cap="all">
                <a:solidFill>
                  <a:schemeClr val="bg1"/>
                </a:solidFill>
                <a:latin typeface="Raleway" pitchFamily="2" charset="0"/>
              </a:defRPr>
            </a:lvl1pPr>
          </a:lstStyle>
          <a:p>
            <a:r>
              <a:rPr lang="en-US"/>
              <a:t>PRESENTATION TITLE</a:t>
            </a:r>
          </a:p>
        </p:txBody>
      </p:sp>
      <p:sp>
        <p:nvSpPr>
          <p:cNvPr id="3" name="Text Placeholder 2"/>
          <p:cNvSpPr>
            <a:spLocks noGrp="1"/>
          </p:cNvSpPr>
          <p:nvPr>
            <p:ph type="body" idx="1" hasCustomPrompt="1"/>
          </p:nvPr>
        </p:nvSpPr>
        <p:spPr>
          <a:xfrm>
            <a:off x="1676400" y="3613152"/>
            <a:ext cx="5181600" cy="698497"/>
          </a:xfrm>
        </p:spPr>
        <p:txBody>
          <a:bodyPr anchor="b">
            <a:noAutofit/>
          </a:bodyPr>
          <a:lstStyle>
            <a:lvl1pPr marL="0" indent="0" algn="l">
              <a:buNone/>
              <a:defRPr sz="4400">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DATE</a:t>
            </a:r>
          </a:p>
        </p:txBody>
      </p:sp>
      <p:pic>
        <p:nvPicPr>
          <p:cNvPr id="10" name="Picture 9" descr="A black background with white text">
            <a:extLst>
              <a:ext uri="{FF2B5EF4-FFF2-40B4-BE49-F238E27FC236}">
                <a16:creationId xmlns:a16="http://schemas.microsoft.com/office/drawing/2014/main" id="{F8352C97-9C0E-52CC-5C62-5E9EF7B8142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44792"/>
          <a:stretch/>
        </p:blipFill>
        <p:spPr>
          <a:xfrm>
            <a:off x="762000" y="663988"/>
            <a:ext cx="2692400" cy="715526"/>
          </a:xfrm>
          <a:prstGeom prst="rect">
            <a:avLst/>
          </a:prstGeom>
        </p:spPr>
      </p:pic>
      <p:pic>
        <p:nvPicPr>
          <p:cNvPr id="4" name="Picture 3" descr="A blue and white sign with white text&#10;&#10;AI-generated content may be incorrect.">
            <a:extLst>
              <a:ext uri="{FF2B5EF4-FFF2-40B4-BE49-F238E27FC236}">
                <a16:creationId xmlns:a16="http://schemas.microsoft.com/office/drawing/2014/main" id="{598E2DFD-296F-8490-271C-007F91A64DCF}"/>
              </a:ext>
            </a:extLst>
          </p:cNvPr>
          <p:cNvPicPr>
            <a:picLocks noChangeAspect="1"/>
          </p:cNvPicPr>
          <p:nvPr userDrawn="1"/>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5" name="Group 4">
            <a:extLst>
              <a:ext uri="{FF2B5EF4-FFF2-40B4-BE49-F238E27FC236}">
                <a16:creationId xmlns:a16="http://schemas.microsoft.com/office/drawing/2014/main" id="{FB8A9763-03C9-22D0-D270-826A6840A38D}"/>
              </a:ext>
            </a:extLst>
          </p:cNvPr>
          <p:cNvGrpSpPr>
            <a:grpSpLocks noChangeAspect="1"/>
          </p:cNvGrpSpPr>
          <p:nvPr userDrawn="1"/>
        </p:nvGrpSpPr>
        <p:grpSpPr>
          <a:xfrm>
            <a:off x="10007600" y="6070600"/>
            <a:ext cx="595820" cy="609600"/>
            <a:chOff x="11111165" y="5786530"/>
            <a:chExt cx="814982" cy="833831"/>
          </a:xfrm>
        </p:grpSpPr>
        <p:pic>
          <p:nvPicPr>
            <p:cNvPr id="6" name="Picture 5" descr="A blue and white sign with white text&#10;&#10;Description automatically generated">
              <a:extLst>
                <a:ext uri="{FF2B5EF4-FFF2-40B4-BE49-F238E27FC236}">
                  <a16:creationId xmlns:a16="http://schemas.microsoft.com/office/drawing/2014/main" id="{349D2FD4-58E3-A7D1-F341-54958A4DABC9}"/>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7" name="Rectangle 6">
              <a:extLst>
                <a:ext uri="{FF2B5EF4-FFF2-40B4-BE49-F238E27FC236}">
                  <a16:creationId xmlns:a16="http://schemas.microsoft.com/office/drawing/2014/main" id="{D7F6E82F-A579-660E-EBA3-989068A66C0E}"/>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2341463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400" y="279400"/>
            <a:ext cx="11307837" cy="762000"/>
          </a:xfrm>
        </p:spPr>
        <p:txBody>
          <a:bodyPr/>
          <a:lstStyle>
            <a:lvl1pPr>
              <a:defRPr>
                <a:solidFill>
                  <a:schemeClr val="tx2"/>
                </a:solidFill>
                <a:latin typeface="Raleway" pitchFamily="2" charset="0"/>
              </a:defRPr>
            </a:lvl1pPr>
          </a:lstStyle>
          <a:p>
            <a:r>
              <a:rPr lang="en-US"/>
              <a:t>Click to edit Master title style</a:t>
            </a:r>
          </a:p>
        </p:txBody>
      </p:sp>
      <p:sp>
        <p:nvSpPr>
          <p:cNvPr id="3" name="Content Placeholder 2"/>
          <p:cNvSpPr>
            <a:spLocks noGrp="1"/>
          </p:cNvSpPr>
          <p:nvPr>
            <p:ph idx="1"/>
          </p:nvPr>
        </p:nvSpPr>
        <p:spPr>
          <a:xfrm>
            <a:off x="406400" y="1143000"/>
            <a:ext cx="11307838" cy="467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white background with blue text&#10;&#10;Description automatically generated">
            <a:extLst>
              <a:ext uri="{FF2B5EF4-FFF2-40B4-BE49-F238E27FC236}">
                <a16:creationId xmlns:a16="http://schemas.microsoft.com/office/drawing/2014/main" id="{BC77BA9F-EF3A-5FAC-2BD6-1D8888308C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01" y="5969000"/>
            <a:ext cx="2392887" cy="650297"/>
          </a:xfrm>
          <a:prstGeom prst="rect">
            <a:avLst/>
          </a:prstGeom>
        </p:spPr>
      </p:pic>
      <p:pic>
        <p:nvPicPr>
          <p:cNvPr id="9" name="Picture 8" descr="A blue and white sign with white text&#10;&#10;AI-generated content may be incorrect.">
            <a:extLst>
              <a:ext uri="{FF2B5EF4-FFF2-40B4-BE49-F238E27FC236}">
                <a16:creationId xmlns:a16="http://schemas.microsoft.com/office/drawing/2014/main" id="{B606E41E-9B88-560F-ADBC-3C19E3AC4979}"/>
              </a:ext>
            </a:extLst>
          </p:cNvPr>
          <p:cNvPicPr>
            <a:picLocks noChangeAspect="1"/>
          </p:cNvPicPr>
          <p:nvPr userDrawn="1"/>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1858" b="15811"/>
          <a:stretch/>
        </p:blipFill>
        <p:spPr>
          <a:xfrm>
            <a:off x="10502189" y="6087851"/>
            <a:ext cx="1383643" cy="592349"/>
          </a:xfrm>
          <a:prstGeom prst="rect">
            <a:avLst/>
          </a:prstGeom>
        </p:spPr>
      </p:pic>
      <p:grpSp>
        <p:nvGrpSpPr>
          <p:cNvPr id="10" name="Group 9">
            <a:extLst>
              <a:ext uri="{FF2B5EF4-FFF2-40B4-BE49-F238E27FC236}">
                <a16:creationId xmlns:a16="http://schemas.microsoft.com/office/drawing/2014/main" id="{6BB10CEC-3F59-7D20-BA25-E94D80CB3376}"/>
              </a:ext>
            </a:extLst>
          </p:cNvPr>
          <p:cNvGrpSpPr>
            <a:grpSpLocks noChangeAspect="1"/>
          </p:cNvGrpSpPr>
          <p:nvPr userDrawn="1"/>
        </p:nvGrpSpPr>
        <p:grpSpPr>
          <a:xfrm>
            <a:off x="10007600" y="6070600"/>
            <a:ext cx="595820" cy="609600"/>
            <a:chOff x="11111165" y="5786530"/>
            <a:chExt cx="814982" cy="833831"/>
          </a:xfrm>
        </p:grpSpPr>
        <p:pic>
          <p:nvPicPr>
            <p:cNvPr id="11" name="Picture 10" descr="A blue and white sign with white text&#10;&#10;Description automatically generated">
              <a:extLst>
                <a:ext uri="{FF2B5EF4-FFF2-40B4-BE49-F238E27FC236}">
                  <a16:creationId xmlns:a16="http://schemas.microsoft.com/office/drawing/2014/main" id="{08EC4E3E-4AC3-4C55-FB33-F84DF0A2105E}"/>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l="241" t="-339" r="-241" b="56158"/>
            <a:stretch/>
          </p:blipFill>
          <p:spPr>
            <a:xfrm>
              <a:off x="11111165" y="5786530"/>
              <a:ext cx="814982" cy="689487"/>
            </a:xfrm>
            <a:prstGeom prst="rect">
              <a:avLst/>
            </a:prstGeom>
          </p:spPr>
        </p:pic>
        <p:sp>
          <p:nvSpPr>
            <p:cNvPr id="12" name="Rectangle 11">
              <a:extLst>
                <a:ext uri="{FF2B5EF4-FFF2-40B4-BE49-F238E27FC236}">
                  <a16:creationId xmlns:a16="http://schemas.microsoft.com/office/drawing/2014/main" id="{F00F0560-2D35-7919-56BF-F8294C25CBC7}"/>
                </a:ext>
              </a:extLst>
            </p:cNvPr>
            <p:cNvSpPr/>
            <p:nvPr/>
          </p:nvSpPr>
          <p:spPr>
            <a:xfrm>
              <a:off x="11144729" y="6461774"/>
              <a:ext cx="739735" cy="158587"/>
            </a:xfrm>
            <a:prstGeom prst="rect">
              <a:avLst/>
            </a:prstGeom>
            <a:solidFill>
              <a:srgbClr val="033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2385402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pic>
        <p:nvPicPr>
          <p:cNvPr id="4" name="Picture 3" descr="A blue and white sign with white text&#10;&#10;AI-generated content may be incorrect.">
            <a:extLst>
              <a:ext uri="{FF2B5EF4-FFF2-40B4-BE49-F238E27FC236}">
                <a16:creationId xmlns:a16="http://schemas.microsoft.com/office/drawing/2014/main" id="{E5B7DAFC-7A8B-12E6-76C3-8986B9DA94FE}"/>
              </a:ext>
            </a:extLst>
          </p:cNvPr>
          <p:cNvPicPr>
            <a:picLocks noChangeAspect="1"/>
          </p:cNvPicPr>
          <p:nvPr userDrawn="1"/>
        </p:nvPicPr>
        <p:blipFill>
          <a:blip r:embed="rId2"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51890" y="99798"/>
            <a:ext cx="3473174" cy="6658402"/>
          </a:xfrm>
          <a:prstGeom prst="rect">
            <a:avLst/>
          </a:prstGeom>
        </p:spPr>
      </p:pic>
      <p:sp>
        <p:nvSpPr>
          <p:cNvPr id="19" name="Text Placeholder 13">
            <a:extLst>
              <a:ext uri="{FF2B5EF4-FFF2-40B4-BE49-F238E27FC236}">
                <a16:creationId xmlns:a16="http://schemas.microsoft.com/office/drawing/2014/main" id="{34A3EA3F-4EDE-0B65-FD49-69B0D00B0430}"/>
              </a:ext>
            </a:extLst>
          </p:cNvPr>
          <p:cNvSpPr>
            <a:spLocks noGrp="1"/>
          </p:cNvSpPr>
          <p:nvPr>
            <p:ph type="body" sz="quarter" idx="12" hasCustomPrompt="1"/>
          </p:nvPr>
        </p:nvSpPr>
        <p:spPr>
          <a:xfrm>
            <a:off x="4064000" y="1803400"/>
            <a:ext cx="7518400" cy="4775200"/>
          </a:xfrm>
        </p:spPr>
        <p:txBody>
          <a:bodyPr/>
          <a:lstStyle>
            <a:lvl1pPr marL="304815" indent="-304815">
              <a:buClr>
                <a:schemeClr val="accent5"/>
              </a:buClr>
              <a:buFont typeface="Arial" panose="020B0604020202020204" pitchFamily="34" charset="0"/>
              <a:buChar char="•"/>
              <a:defRPr>
                <a:solidFill>
                  <a:schemeClr val="bg1"/>
                </a:solidFill>
                <a:latin typeface="Roboto" panose="02000000000000000000" pitchFamily="2" charset="0"/>
              </a:defRPr>
            </a:lvl1pPr>
          </a:lstStyle>
          <a:p>
            <a:pPr lvl="0"/>
            <a:r>
              <a:rPr lang="en-US"/>
              <a:t>List Agenda Items Here</a:t>
            </a:r>
          </a:p>
        </p:txBody>
      </p:sp>
      <p:sp>
        <p:nvSpPr>
          <p:cNvPr id="2" name="Title 10">
            <a:extLst>
              <a:ext uri="{FF2B5EF4-FFF2-40B4-BE49-F238E27FC236}">
                <a16:creationId xmlns:a16="http://schemas.microsoft.com/office/drawing/2014/main" id="{AFE2186F-CEF3-AA02-E35F-C8AB28DB64B9}"/>
              </a:ext>
            </a:extLst>
          </p:cNvPr>
          <p:cNvSpPr txBox="1">
            <a:spLocks/>
          </p:cNvSpPr>
          <p:nvPr userDrawn="1"/>
        </p:nvSpPr>
        <p:spPr>
          <a:xfrm>
            <a:off x="4084320" y="990600"/>
            <a:ext cx="4064000" cy="558800"/>
          </a:xfrm>
          <a:prstGeom prst="rect">
            <a:avLst/>
          </a:prstGeom>
        </p:spPr>
        <p:txBody>
          <a:bodyPr vert="horz" lIns="60960" tIns="30480" rIns="60960" bIns="30480" rtlCol="0" anchor="ctr">
            <a:normAutofit/>
          </a:bodyPr>
          <a:lstStyle>
            <a:lvl1pPr algn="l" defTabSz="914400" rtl="0" eaLnBrk="1" latinLnBrk="0" hangingPunct="1">
              <a:spcBef>
                <a:spcPct val="0"/>
              </a:spcBef>
              <a:buNone/>
              <a:defRPr sz="4400" b="1" kern="1200">
                <a:solidFill>
                  <a:srgbClr val="054E7C"/>
                </a:solidFill>
                <a:latin typeface="Raleway" pitchFamily="2" charset="0"/>
                <a:ea typeface="+mj-ea"/>
                <a:cs typeface="+mj-cs"/>
              </a:defRPr>
            </a:lvl1pPr>
          </a:lstStyle>
          <a:p>
            <a:r>
              <a:rPr lang="en-US" sz="3200">
                <a:solidFill>
                  <a:schemeClr val="bg1"/>
                </a:solidFill>
              </a:rPr>
              <a:t>AGENDA:</a:t>
            </a:r>
          </a:p>
        </p:txBody>
      </p:sp>
    </p:spTree>
    <p:extLst>
      <p:ext uri="{BB962C8B-B14F-4D97-AF65-F5344CB8AC3E}">
        <p14:creationId xmlns:p14="http://schemas.microsoft.com/office/powerpoint/2010/main" val="4189972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Slides Display">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3AB021A-227F-BC14-6C4B-17DFDB17AFC5}"/>
              </a:ext>
            </a:extLst>
          </p:cNvPr>
          <p:cNvSpPr>
            <a:spLocks noGrp="1" noRot="1" noMove="1" noResize="1" noEditPoints="1" noAdjustHandles="1" noChangeArrowheads="1" noChangeShapeType="1"/>
          </p:cNvSpPr>
          <p:nvPr>
            <p:ph type="pic" sz="quarter" idx="10"/>
          </p:nvPr>
        </p:nvSpPr>
        <p:spPr>
          <a:xfrm>
            <a:off x="939800" y="330200"/>
            <a:ext cx="10947400" cy="6197600"/>
          </a:xfrm>
        </p:spPr>
        <p:txBody>
          <a:bodyPr/>
          <a:lstStyle/>
          <a:p>
            <a:endParaRPr lang="en-US"/>
          </a:p>
        </p:txBody>
      </p:sp>
      <p:grpSp>
        <p:nvGrpSpPr>
          <p:cNvPr id="6" name="Group 5">
            <a:extLst>
              <a:ext uri="{FF2B5EF4-FFF2-40B4-BE49-F238E27FC236}">
                <a16:creationId xmlns:a16="http://schemas.microsoft.com/office/drawing/2014/main" id="{E245D237-37D7-D963-8DA3-9A1A07709D4F}"/>
              </a:ext>
            </a:extLst>
          </p:cNvPr>
          <p:cNvGrpSpPr>
            <a:grpSpLocks noGrp="1" noUngrp="1" noRot="1" noMove="1" noResize="1"/>
          </p:cNvGrpSpPr>
          <p:nvPr userDrawn="1"/>
        </p:nvGrpSpPr>
        <p:grpSpPr>
          <a:xfrm>
            <a:off x="-203200" y="1092200"/>
            <a:ext cx="1549400" cy="4470400"/>
            <a:chOff x="114301" y="1638300"/>
            <a:chExt cx="2324100" cy="6705600"/>
          </a:xfrm>
          <a:solidFill>
            <a:srgbClr val="004A87"/>
          </a:solidFill>
        </p:grpSpPr>
        <p:sp>
          <p:nvSpPr>
            <p:cNvPr id="4" name="Rectangle: Rounded Corners 3">
              <a:extLst>
                <a:ext uri="{FF2B5EF4-FFF2-40B4-BE49-F238E27FC236}">
                  <a16:creationId xmlns:a16="http://schemas.microsoft.com/office/drawing/2014/main" id="{9225C82A-98AD-870A-8F49-5B7EEBEC397F}"/>
                </a:ext>
              </a:extLst>
            </p:cNvPr>
            <p:cNvSpPr>
              <a:spLocks noGrp="1" noRot="1" noMove="1" noResize="1" noEditPoints="1" noAdjustHandles="1" noChangeArrowheads="1" noChangeShapeType="1"/>
            </p:cNvSpPr>
            <p:nvPr userDrawn="1"/>
          </p:nvSpPr>
          <p:spPr>
            <a:xfrm>
              <a:off x="685801" y="1638300"/>
              <a:ext cx="1752600" cy="6705600"/>
            </a:xfrm>
            <a:prstGeom prst="round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 name="Oval 4">
              <a:extLst>
                <a:ext uri="{FF2B5EF4-FFF2-40B4-BE49-F238E27FC236}">
                  <a16:creationId xmlns:a16="http://schemas.microsoft.com/office/drawing/2014/main" id="{C83EED97-3DAC-EFC6-2285-7DE85A3D73ED}"/>
                </a:ext>
              </a:extLst>
            </p:cNvPr>
            <p:cNvSpPr>
              <a:spLocks noGrp="1" noRot="1" noMove="1" noResize="1" noEditPoints="1" noAdjustHandles="1" noChangeArrowheads="1" noChangeShapeType="1"/>
            </p:cNvSpPr>
            <p:nvPr userDrawn="1"/>
          </p:nvSpPr>
          <p:spPr>
            <a:xfrm>
              <a:off x="114301" y="4381499"/>
              <a:ext cx="1143000" cy="1219201"/>
            </a:xfrm>
            <a:prstGeom prst="ellipse">
              <a:avLst/>
            </a:prstGeom>
            <a:grpFill/>
            <a:ln w="3810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Tree>
    <p:extLst>
      <p:ext uri="{BB962C8B-B14F-4D97-AF65-F5344CB8AC3E}">
        <p14:creationId xmlns:p14="http://schemas.microsoft.com/office/powerpoint/2010/main" val="1467254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FD49ED-5094-6A59-919F-515258FB88F7}"/>
              </a:ext>
            </a:extLst>
          </p:cNvPr>
          <p:cNvPicPr>
            <a:picLocks noChangeAspect="1"/>
          </p:cNvPicPr>
          <p:nvPr userDrawn="1"/>
        </p:nvPicPr>
        <p:blipFill rotWithShape="1">
          <a:blip r:embed="rId2"/>
          <a:srcRect l="57186" t="7407" r="1984"/>
          <a:stretch/>
        </p:blipFill>
        <p:spPr>
          <a:xfrm>
            <a:off x="6400800" y="403204"/>
            <a:ext cx="5080000" cy="6480197"/>
          </a:xfrm>
          <a:prstGeom prst="rect">
            <a:avLst/>
          </a:prstGeom>
        </p:spPr>
      </p:pic>
      <p:pic>
        <p:nvPicPr>
          <p:cNvPr id="5" name="Picture 4" descr="A white background with blue text&#10;&#10;Description automatically generated">
            <a:extLst>
              <a:ext uri="{FF2B5EF4-FFF2-40B4-BE49-F238E27FC236}">
                <a16:creationId xmlns:a16="http://schemas.microsoft.com/office/drawing/2014/main" id="{09F7E7EA-3E20-BFFA-7400-B90CE8D9CE1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4801" y="5969000"/>
            <a:ext cx="2392887" cy="650297"/>
          </a:xfrm>
          <a:prstGeom prst="rect">
            <a:avLst/>
          </a:prstGeom>
        </p:spPr>
      </p:pic>
      <p:sp>
        <p:nvSpPr>
          <p:cNvPr id="17" name="Rectangle 16">
            <a:extLst>
              <a:ext uri="{FF2B5EF4-FFF2-40B4-BE49-F238E27FC236}">
                <a16:creationId xmlns:a16="http://schemas.microsoft.com/office/drawing/2014/main" id="{77C070BF-136C-0661-6623-AB7D23D37DE9}"/>
              </a:ext>
            </a:extLst>
          </p:cNvPr>
          <p:cNvSpPr/>
          <p:nvPr userDrawn="1"/>
        </p:nvSpPr>
        <p:spPr>
          <a:xfrm>
            <a:off x="6959600" y="1514655"/>
            <a:ext cx="4013200" cy="54356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4" name="TextBox 13">
            <a:extLst>
              <a:ext uri="{FF2B5EF4-FFF2-40B4-BE49-F238E27FC236}">
                <a16:creationId xmlns:a16="http://schemas.microsoft.com/office/drawing/2014/main" id="{6AFD30C7-9341-AB6E-08D1-58404D65DB81}"/>
              </a:ext>
            </a:extLst>
          </p:cNvPr>
          <p:cNvSpPr txBox="1"/>
          <p:nvPr userDrawn="1"/>
        </p:nvSpPr>
        <p:spPr>
          <a:xfrm>
            <a:off x="7391400" y="1824532"/>
            <a:ext cx="3149600" cy="830997"/>
          </a:xfrm>
          <a:prstGeom prst="rect">
            <a:avLst/>
          </a:prstGeom>
          <a:noFill/>
        </p:spPr>
        <p:txBody>
          <a:bodyPr wrap="square">
            <a:spAutoFit/>
          </a:bodyPr>
          <a:lstStyle/>
          <a:p>
            <a:r>
              <a:rPr lang="en-US" sz="2400" b="1">
                <a:solidFill>
                  <a:schemeClr val="tx1"/>
                </a:solidFill>
                <a:latin typeface="Raleway" pitchFamily="2" charset="0"/>
              </a:rPr>
              <a:t>Cameron Diehl, Executive Director</a:t>
            </a:r>
          </a:p>
        </p:txBody>
      </p:sp>
      <p:pic>
        <p:nvPicPr>
          <p:cNvPr id="16" name="Graphic 15" descr="Email with solid fill">
            <a:extLst>
              <a:ext uri="{FF2B5EF4-FFF2-40B4-BE49-F238E27FC236}">
                <a16:creationId xmlns:a16="http://schemas.microsoft.com/office/drawing/2014/main" id="{F1EFC7C0-95D3-8F68-41F6-4A3731A52BA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98440" y="2702559"/>
            <a:ext cx="436881" cy="436881"/>
          </a:xfrm>
          <a:prstGeom prst="rect">
            <a:avLst/>
          </a:prstGeom>
        </p:spPr>
      </p:pic>
      <p:sp>
        <p:nvSpPr>
          <p:cNvPr id="19" name="TextBox 18">
            <a:extLst>
              <a:ext uri="{FF2B5EF4-FFF2-40B4-BE49-F238E27FC236}">
                <a16:creationId xmlns:a16="http://schemas.microsoft.com/office/drawing/2014/main" id="{90ED01A4-638E-B029-AC5A-8E6616948DA2}"/>
              </a:ext>
            </a:extLst>
          </p:cNvPr>
          <p:cNvSpPr txBox="1"/>
          <p:nvPr userDrawn="1"/>
        </p:nvSpPr>
        <p:spPr>
          <a:xfrm>
            <a:off x="7391400" y="3535918"/>
            <a:ext cx="3149600" cy="830997"/>
          </a:xfrm>
          <a:prstGeom prst="rect">
            <a:avLst/>
          </a:prstGeom>
          <a:noFill/>
        </p:spPr>
        <p:txBody>
          <a:bodyPr wrap="square">
            <a:spAutoFit/>
          </a:bodyPr>
          <a:lstStyle/>
          <a:p>
            <a:r>
              <a:rPr lang="en-US" sz="2400" b="1">
                <a:solidFill>
                  <a:schemeClr val="tx1"/>
                </a:solidFill>
                <a:latin typeface="Raleway" pitchFamily="2" charset="0"/>
              </a:rPr>
              <a:t>Justin Lee, </a:t>
            </a:r>
          </a:p>
          <a:p>
            <a:r>
              <a:rPr lang="en-US" sz="2400" b="1">
                <a:solidFill>
                  <a:schemeClr val="tx1"/>
                </a:solidFill>
                <a:latin typeface="Raleway" pitchFamily="2" charset="0"/>
              </a:rPr>
              <a:t>Deputy Director</a:t>
            </a:r>
          </a:p>
        </p:txBody>
      </p:sp>
      <p:pic>
        <p:nvPicPr>
          <p:cNvPr id="20" name="Graphic 19" descr="Email with solid fill">
            <a:extLst>
              <a:ext uri="{FF2B5EF4-FFF2-40B4-BE49-F238E27FC236}">
                <a16:creationId xmlns:a16="http://schemas.microsoft.com/office/drawing/2014/main" id="{DF0F2E39-75ED-F981-0FEC-907D8B825C2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98440" y="4416148"/>
            <a:ext cx="436881" cy="436881"/>
          </a:xfrm>
          <a:prstGeom prst="rect">
            <a:avLst/>
          </a:prstGeom>
        </p:spPr>
      </p:pic>
      <p:sp>
        <p:nvSpPr>
          <p:cNvPr id="22" name="TextBox 21">
            <a:extLst>
              <a:ext uri="{FF2B5EF4-FFF2-40B4-BE49-F238E27FC236}">
                <a16:creationId xmlns:a16="http://schemas.microsoft.com/office/drawing/2014/main" id="{6A7EC7CA-CA6A-125C-021C-59AA6FCBE5CB}"/>
              </a:ext>
            </a:extLst>
          </p:cNvPr>
          <p:cNvSpPr txBox="1"/>
          <p:nvPr userDrawn="1"/>
        </p:nvSpPr>
        <p:spPr>
          <a:xfrm>
            <a:off x="7391400" y="5181027"/>
            <a:ext cx="3149600" cy="830997"/>
          </a:xfrm>
          <a:prstGeom prst="rect">
            <a:avLst/>
          </a:prstGeom>
          <a:noFill/>
        </p:spPr>
        <p:txBody>
          <a:bodyPr wrap="square">
            <a:spAutoFit/>
          </a:bodyPr>
          <a:lstStyle/>
          <a:p>
            <a:r>
              <a:rPr lang="en-US" sz="2400" b="1">
                <a:solidFill>
                  <a:schemeClr val="tx1"/>
                </a:solidFill>
                <a:latin typeface="Raleway" pitchFamily="2" charset="0"/>
              </a:rPr>
              <a:t>Karson Eilers, </a:t>
            </a:r>
          </a:p>
          <a:p>
            <a:r>
              <a:rPr lang="en-US" sz="2400" b="1">
                <a:solidFill>
                  <a:schemeClr val="tx1"/>
                </a:solidFill>
                <a:latin typeface="Raleway" pitchFamily="2" charset="0"/>
              </a:rPr>
              <a:t>Policy Director</a:t>
            </a:r>
          </a:p>
        </p:txBody>
      </p:sp>
      <p:pic>
        <p:nvPicPr>
          <p:cNvPr id="23" name="Graphic 22" descr="Email with solid fill">
            <a:extLst>
              <a:ext uri="{FF2B5EF4-FFF2-40B4-BE49-F238E27FC236}">
                <a16:creationId xmlns:a16="http://schemas.microsoft.com/office/drawing/2014/main" id="{F61E7253-1CC1-4171-3777-4B8D433DE09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98440" y="6095030"/>
            <a:ext cx="436881" cy="436881"/>
          </a:xfrm>
          <a:prstGeom prst="rect">
            <a:avLst/>
          </a:prstGeom>
        </p:spPr>
      </p:pic>
      <p:sp>
        <p:nvSpPr>
          <p:cNvPr id="7" name="TextBox 6">
            <a:extLst>
              <a:ext uri="{FF2B5EF4-FFF2-40B4-BE49-F238E27FC236}">
                <a16:creationId xmlns:a16="http://schemas.microsoft.com/office/drawing/2014/main" id="{BD6D1151-4409-9CAF-1F18-5F188C13CCA2}"/>
              </a:ext>
            </a:extLst>
          </p:cNvPr>
          <p:cNvSpPr txBox="1"/>
          <p:nvPr userDrawn="1"/>
        </p:nvSpPr>
        <p:spPr>
          <a:xfrm>
            <a:off x="7979611" y="4448692"/>
            <a:ext cx="2514600" cy="461665"/>
          </a:xfrm>
          <a:prstGeom prst="rect">
            <a:avLst/>
          </a:prstGeom>
          <a:noFill/>
        </p:spPr>
        <p:txBody>
          <a:bodyPr wrap="square" rtlCol="0">
            <a:spAutoFit/>
          </a:bodyPr>
          <a:lstStyle/>
          <a:p>
            <a:pPr lvl="0"/>
            <a:r>
              <a:rPr lang="en-US" sz="2400">
                <a:solidFill>
                  <a:schemeClr val="tx2"/>
                </a:solidFill>
                <a:latin typeface="Roboto Medium" panose="02000000000000000000" pitchFamily="2" charset="0"/>
                <a:ea typeface="Roboto Medium" panose="02000000000000000000" pitchFamily="2" charset="0"/>
                <a:cs typeface="Roboto Medium" panose="02000000000000000000" pitchFamily="2" charset="0"/>
              </a:rPr>
              <a:t>jlee@ulct.org</a:t>
            </a:r>
          </a:p>
        </p:txBody>
      </p:sp>
      <p:sp>
        <p:nvSpPr>
          <p:cNvPr id="6" name="TextBox 5">
            <a:extLst>
              <a:ext uri="{FF2B5EF4-FFF2-40B4-BE49-F238E27FC236}">
                <a16:creationId xmlns:a16="http://schemas.microsoft.com/office/drawing/2014/main" id="{A36D3FB0-4864-D29C-A754-1B18CF72A6BB}"/>
              </a:ext>
            </a:extLst>
          </p:cNvPr>
          <p:cNvSpPr txBox="1"/>
          <p:nvPr userDrawn="1"/>
        </p:nvSpPr>
        <p:spPr>
          <a:xfrm>
            <a:off x="7979611" y="2739390"/>
            <a:ext cx="2514600" cy="461665"/>
          </a:xfrm>
          <a:prstGeom prst="rect">
            <a:avLst/>
          </a:prstGeom>
          <a:noFill/>
        </p:spPr>
        <p:txBody>
          <a:bodyPr wrap="square" rtlCol="0">
            <a:spAutoFit/>
          </a:bodyPr>
          <a:lstStyle/>
          <a:p>
            <a:pPr lvl="0"/>
            <a:r>
              <a:rPr lang="en-US" sz="2400">
                <a:solidFill>
                  <a:schemeClr val="tx2"/>
                </a:solidFill>
                <a:latin typeface="Roboto Medium" panose="02000000000000000000" pitchFamily="2" charset="0"/>
                <a:ea typeface="Roboto Medium" panose="02000000000000000000" pitchFamily="2" charset="0"/>
                <a:cs typeface="Roboto Medium" panose="02000000000000000000" pitchFamily="2" charset="0"/>
              </a:rPr>
              <a:t>cdiehl@ulct.org</a:t>
            </a:r>
          </a:p>
        </p:txBody>
      </p:sp>
      <p:sp>
        <p:nvSpPr>
          <p:cNvPr id="8" name="TextBox 7">
            <a:extLst>
              <a:ext uri="{FF2B5EF4-FFF2-40B4-BE49-F238E27FC236}">
                <a16:creationId xmlns:a16="http://schemas.microsoft.com/office/drawing/2014/main" id="{940897C4-364A-FFF3-1E02-FE4A86C8FFE1}"/>
              </a:ext>
            </a:extLst>
          </p:cNvPr>
          <p:cNvSpPr txBox="1"/>
          <p:nvPr userDrawn="1"/>
        </p:nvSpPr>
        <p:spPr>
          <a:xfrm>
            <a:off x="7979611" y="6101024"/>
            <a:ext cx="2514600" cy="461665"/>
          </a:xfrm>
          <a:prstGeom prst="rect">
            <a:avLst/>
          </a:prstGeom>
          <a:noFill/>
        </p:spPr>
        <p:txBody>
          <a:bodyPr wrap="square" rtlCol="0">
            <a:spAutoFit/>
          </a:bodyPr>
          <a:lstStyle/>
          <a:p>
            <a:pPr lvl="0"/>
            <a:r>
              <a:rPr lang="en-US" sz="2400">
                <a:solidFill>
                  <a:schemeClr val="tx2"/>
                </a:solidFill>
                <a:latin typeface="Roboto Medium" panose="02000000000000000000" pitchFamily="2" charset="0"/>
                <a:ea typeface="Roboto Medium" panose="02000000000000000000" pitchFamily="2" charset="0"/>
                <a:cs typeface="Roboto Medium" panose="02000000000000000000" pitchFamily="2" charset="0"/>
              </a:rPr>
              <a:t>keilers@ulct.org</a:t>
            </a:r>
          </a:p>
        </p:txBody>
      </p:sp>
      <p:sp>
        <p:nvSpPr>
          <p:cNvPr id="11" name="TextBox 10">
            <a:extLst>
              <a:ext uri="{FF2B5EF4-FFF2-40B4-BE49-F238E27FC236}">
                <a16:creationId xmlns:a16="http://schemas.microsoft.com/office/drawing/2014/main" id="{AAA9DD53-FEBC-004C-C418-E6DD2D2ED3B2}"/>
              </a:ext>
            </a:extLst>
          </p:cNvPr>
          <p:cNvSpPr txBox="1"/>
          <p:nvPr userDrawn="1"/>
        </p:nvSpPr>
        <p:spPr>
          <a:xfrm>
            <a:off x="1270000" y="1498600"/>
            <a:ext cx="4521201" cy="2452082"/>
          </a:xfrm>
          <a:prstGeom prst="rect">
            <a:avLst/>
          </a:prstGeom>
          <a:noFill/>
        </p:spPr>
        <p:txBody>
          <a:bodyPr wrap="square" rtlCol="0">
            <a:spAutoFit/>
          </a:bodyPr>
          <a:lstStyle/>
          <a:p>
            <a:pPr lvl="0"/>
            <a:r>
              <a:rPr lang="en-US" sz="7667" b="1">
                <a:latin typeface="+mj-lt"/>
              </a:rPr>
              <a:t>Contact ULCT</a:t>
            </a:r>
          </a:p>
        </p:txBody>
      </p:sp>
    </p:spTree>
    <p:extLst>
      <p:ext uri="{BB962C8B-B14F-4D97-AF65-F5344CB8AC3E}">
        <p14:creationId xmlns:p14="http://schemas.microsoft.com/office/powerpoint/2010/main" val="333438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250" tmFilter="0, 0; .2, .5; .8, .5; 1, 0"/>
                                        <p:tgtEl>
                                          <p:spTgt spid="16"/>
                                        </p:tgtEl>
                                      </p:cBhvr>
                                    </p:animEffect>
                                    <p:animScale>
                                      <p:cBhvr>
                                        <p:cTn id="7" dur="125" autoRev="1" fill="hold"/>
                                        <p:tgtEl>
                                          <p:spTgt spid="16"/>
                                        </p:tgtEl>
                                      </p:cBhvr>
                                      <p:by x="105000" y="105000"/>
                                    </p:animScale>
                                  </p:childTnLst>
                                </p:cTn>
                              </p:par>
                              <p:par>
                                <p:cTn id="8" presetID="26" presetClass="emph" presetSubtype="0" fill="hold" grpId="0" nodeType="withEffect" nodePh="1">
                                  <p:stCondLst>
                                    <p:cond delay="0"/>
                                  </p:stCondLst>
                                  <p:endCondLst>
                                    <p:cond evt="begin" delay="0">
                                      <p:tn val="8"/>
                                    </p:cond>
                                  </p:endCondLst>
                                  <p:childTnLst>
                                    <p:animEffect transition="out" filter="fade">
                                      <p:cBhvr>
                                        <p:cTn id="9" dur="250" tmFilter="0, 0; .2, .5; .8, .5; 1, 0"/>
                                        <p:tgtEl>
                                          <p:spTgt spid="14"/>
                                        </p:tgtEl>
                                      </p:cBhvr>
                                    </p:animEffect>
                                    <p:animScale>
                                      <p:cBhvr>
                                        <p:cTn id="10" dur="125" autoRev="1" fill="hold"/>
                                        <p:tgtEl>
                                          <p:spTgt spid="14"/>
                                        </p:tgtEl>
                                      </p:cBhvr>
                                      <p:by x="105000" y="105000"/>
                                    </p:animScale>
                                  </p:childTnLst>
                                </p:cTn>
                              </p:par>
                              <p:par>
                                <p:cTn id="11" presetID="26" presetClass="emph" presetSubtype="0" fill="hold" grpId="0" nodeType="withEffect">
                                  <p:stCondLst>
                                    <p:cond delay="0"/>
                                  </p:stCondLst>
                                  <p:childTnLst>
                                    <p:animEffect transition="out" filter="fade">
                                      <p:cBhvr>
                                        <p:cTn id="12" dur="250" tmFilter="0, 0; .2, .5; .8, .5; 1, 0"/>
                                        <p:tgtEl>
                                          <p:spTgt spid="19"/>
                                        </p:tgtEl>
                                      </p:cBhvr>
                                    </p:animEffect>
                                    <p:animScale>
                                      <p:cBhvr>
                                        <p:cTn id="13" dur="125" autoRev="1" fill="hold"/>
                                        <p:tgtEl>
                                          <p:spTgt spid="19"/>
                                        </p:tgtEl>
                                      </p:cBhvr>
                                      <p:by x="105000" y="105000"/>
                                    </p:animScale>
                                  </p:childTnLst>
                                </p:cTn>
                              </p:par>
                              <p:par>
                                <p:cTn id="14" presetID="26" presetClass="emph" presetSubtype="0" fill="hold" nodeType="withEffect">
                                  <p:stCondLst>
                                    <p:cond delay="0"/>
                                  </p:stCondLst>
                                  <p:childTnLst>
                                    <p:animEffect transition="out" filter="fade">
                                      <p:cBhvr>
                                        <p:cTn id="15" dur="250" tmFilter="0, 0; .2, .5; .8, .5; 1, 0"/>
                                        <p:tgtEl>
                                          <p:spTgt spid="20"/>
                                        </p:tgtEl>
                                      </p:cBhvr>
                                    </p:animEffect>
                                    <p:animScale>
                                      <p:cBhvr>
                                        <p:cTn id="16" dur="125" autoRev="1" fill="hold"/>
                                        <p:tgtEl>
                                          <p:spTgt spid="20"/>
                                        </p:tgtEl>
                                      </p:cBhvr>
                                      <p:by x="105000" y="105000"/>
                                    </p:animScale>
                                  </p:childTnLst>
                                </p:cTn>
                              </p:par>
                              <p:par>
                                <p:cTn id="17" presetID="26" presetClass="emph" presetSubtype="0" fill="hold" grpId="0" nodeType="withEffect">
                                  <p:stCondLst>
                                    <p:cond delay="0"/>
                                  </p:stCondLst>
                                  <p:childTnLst>
                                    <p:animEffect transition="out" filter="fade">
                                      <p:cBhvr>
                                        <p:cTn id="18" dur="250" tmFilter="0, 0; .2, .5; .8, .5; 1, 0"/>
                                        <p:tgtEl>
                                          <p:spTgt spid="22"/>
                                        </p:tgtEl>
                                      </p:cBhvr>
                                    </p:animEffect>
                                    <p:animScale>
                                      <p:cBhvr>
                                        <p:cTn id="19" dur="125" autoRev="1" fill="hold"/>
                                        <p:tgtEl>
                                          <p:spTgt spid="22"/>
                                        </p:tgtEl>
                                      </p:cBhvr>
                                      <p:by x="105000" y="105000"/>
                                    </p:animScale>
                                  </p:childTnLst>
                                </p:cTn>
                              </p:par>
                              <p:par>
                                <p:cTn id="20" presetID="26" presetClass="emph" presetSubtype="0" fill="hold" nodeType="withEffect">
                                  <p:stCondLst>
                                    <p:cond delay="0"/>
                                  </p:stCondLst>
                                  <p:childTnLst>
                                    <p:animEffect transition="out" filter="fade">
                                      <p:cBhvr>
                                        <p:cTn id="21" dur="250" tmFilter="0, 0; .2, .5; .8, .5; 1, 0"/>
                                        <p:tgtEl>
                                          <p:spTgt spid="23"/>
                                        </p:tgtEl>
                                      </p:cBhvr>
                                    </p:animEffect>
                                    <p:animScale>
                                      <p:cBhvr>
                                        <p:cTn id="22" dur="125" autoRev="1" fill="hold"/>
                                        <p:tgtEl>
                                          <p:spTgt spid="2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P spid="22"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8800" y="279400"/>
            <a:ext cx="10972800" cy="762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558800" y="1143000"/>
            <a:ext cx="10972800" cy="4724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851278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00" r:id="rId4"/>
    <p:sldLayoutId id="2147483701" r:id="rId5"/>
    <p:sldLayoutId id="2147483702" r:id="rId6"/>
    <p:sldLayoutId id="2147483703" r:id="rId7"/>
    <p:sldLayoutId id="2147483705" r:id="rId8"/>
    <p:sldLayoutId id="2147483791" r:id="rId9"/>
    <p:sldLayoutId id="2147483709" r:id="rId10"/>
    <p:sldLayoutId id="2147483710" r:id="rId11"/>
    <p:sldLayoutId id="2147483711" r:id="rId12"/>
    <p:sldLayoutId id="2147483712" r:id="rId13"/>
    <p:sldLayoutId id="2147483713" r:id="rId14"/>
    <p:sldLayoutId id="2147483725" r:id="rId15"/>
    <p:sldLayoutId id="2147483715" r:id="rId16"/>
    <p:sldLayoutId id="2147483794" r:id="rId17"/>
    <p:sldLayoutId id="2147483795" r:id="rId18"/>
    <p:sldLayoutId id="2147483796" r:id="rId19"/>
  </p:sldLayoutIdLst>
  <p:txStyles>
    <p:titleStyle>
      <a:lvl1pPr algn="l" defTabSz="609630" rtl="0" eaLnBrk="1" latinLnBrk="0" hangingPunct="1">
        <a:spcBef>
          <a:spcPct val="0"/>
        </a:spcBef>
        <a:buNone/>
        <a:defRPr sz="4800" b="1" kern="1200">
          <a:solidFill>
            <a:schemeClr val="tx2"/>
          </a:solidFill>
          <a:latin typeface="Raleway" pitchFamily="2" charset="0"/>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Roboto" panose="02000000000000000000" pitchFamily="2" charset="0"/>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Roboto" panose="02000000000000000000" pitchFamily="2" charset="0"/>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Roboto" panose="02000000000000000000" pitchFamily="2" charset="0"/>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Roboto" panose="02000000000000000000" pitchFamily="2" charset="0"/>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Roboto" panose="02000000000000000000" pitchFamily="2" charset="0"/>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hyperlink" Target="mailto:keilers@ulct.org"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iver running through a valley&#10;&#10;AI-generated content may be incorrect.">
            <a:extLst>
              <a:ext uri="{FF2B5EF4-FFF2-40B4-BE49-F238E27FC236}">
                <a16:creationId xmlns:a16="http://schemas.microsoft.com/office/drawing/2014/main" id="{B7DE7BB2-D398-FD7B-BB13-2941E9103FC9}"/>
              </a:ext>
            </a:extLst>
          </p:cNvPr>
          <p:cNvPicPr>
            <a:picLocks noChangeAspect="1"/>
          </p:cNvPicPr>
          <p:nvPr/>
        </p:nvPicPr>
        <p:blipFill>
          <a:blip r:embed="rId2"/>
          <a:srcRect l="598" r="974" b="23290"/>
          <a:stretch/>
        </p:blipFill>
        <p:spPr>
          <a:xfrm>
            <a:off x="-23706" y="-263459"/>
            <a:ext cx="12394999" cy="7245172"/>
          </a:xfrm>
          <a:prstGeom prst="rect">
            <a:avLst/>
          </a:prstGeom>
        </p:spPr>
      </p:pic>
      <p:sp>
        <p:nvSpPr>
          <p:cNvPr id="16" name="Rectangle 15">
            <a:extLst>
              <a:ext uri="{FF2B5EF4-FFF2-40B4-BE49-F238E27FC236}">
                <a16:creationId xmlns:a16="http://schemas.microsoft.com/office/drawing/2014/main" id="{BA6DB5B9-57AB-9A88-FBDF-85C1DF869363}"/>
              </a:ext>
            </a:extLst>
          </p:cNvPr>
          <p:cNvSpPr/>
          <p:nvPr/>
        </p:nvSpPr>
        <p:spPr>
          <a:xfrm>
            <a:off x="-202188" y="-528601"/>
            <a:ext cx="12751961" cy="7510314"/>
          </a:xfrm>
          <a:prstGeom prst="rect">
            <a:avLst/>
          </a:prstGeom>
          <a:solidFill>
            <a:srgbClr val="24303F">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US" sz="1800" dirty="0"/>
          </a:p>
        </p:txBody>
      </p:sp>
      <p:sp>
        <p:nvSpPr>
          <p:cNvPr id="19" name="Rectangle 18">
            <a:extLst>
              <a:ext uri="{FF2B5EF4-FFF2-40B4-BE49-F238E27FC236}">
                <a16:creationId xmlns:a16="http://schemas.microsoft.com/office/drawing/2014/main" id="{CC95154C-85B1-6C20-FD69-E0EABCC485AC}"/>
              </a:ext>
            </a:extLst>
          </p:cNvPr>
          <p:cNvSpPr/>
          <p:nvPr/>
        </p:nvSpPr>
        <p:spPr>
          <a:xfrm>
            <a:off x="874642" y="-263459"/>
            <a:ext cx="3130828" cy="73500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blue and white sign with white text&#10;&#10;AI-generated content may be incorrect.">
            <a:extLst>
              <a:ext uri="{FF2B5EF4-FFF2-40B4-BE49-F238E27FC236}">
                <a16:creationId xmlns:a16="http://schemas.microsoft.com/office/drawing/2014/main" id="{5770DFBF-3208-F453-C7B7-81BC02F0A8EF}"/>
              </a:ext>
            </a:extLst>
          </p:cNvPr>
          <p:cNvPicPr>
            <a:picLocks noChangeAspect="1"/>
          </p:cNvPicPr>
          <p:nvPr/>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810744" y="427390"/>
            <a:ext cx="3278502" cy="6285197"/>
          </a:xfrm>
          <a:prstGeom prst="rect">
            <a:avLst/>
          </a:prstGeom>
        </p:spPr>
      </p:pic>
      <p:sp>
        <p:nvSpPr>
          <p:cNvPr id="2" name="object 2">
            <a:extLst>
              <a:ext uri="{FF2B5EF4-FFF2-40B4-BE49-F238E27FC236}">
                <a16:creationId xmlns:a16="http://schemas.microsoft.com/office/drawing/2014/main" id="{96D4FC09-3BFF-E0E0-7457-28E4A904612E}"/>
              </a:ext>
            </a:extLst>
          </p:cNvPr>
          <p:cNvSpPr txBox="1">
            <a:spLocks/>
          </p:cNvSpPr>
          <p:nvPr/>
        </p:nvSpPr>
        <p:spPr>
          <a:xfrm>
            <a:off x="5016734" y="-28380"/>
            <a:ext cx="6427071" cy="5552802"/>
          </a:xfrm>
          <a:prstGeom prst="rect">
            <a:avLst/>
          </a:prstGeom>
        </p:spPr>
        <p:txBody>
          <a:bodyPr vert="horz" wrap="square" lIns="0" tIns="12700" rIns="0" bIns="0" rtlCol="0" anchor="ctr">
            <a:spAutoFit/>
          </a:bodyPr>
          <a:lstStyle>
            <a:lvl1pPr algn="l" defTabSz="609630" rtl="0" eaLnBrk="1" latinLnBrk="0" hangingPunct="1">
              <a:spcBef>
                <a:spcPct val="0"/>
              </a:spcBef>
              <a:buNone/>
              <a:defRPr sz="4800" b="1" kern="1200">
                <a:solidFill>
                  <a:schemeClr val="tx2"/>
                </a:solidFill>
                <a:latin typeface="Raleway" pitchFamily="2" charset="0"/>
                <a:ea typeface="+mj-ea"/>
                <a:cs typeface="+mj-cs"/>
              </a:defRPr>
            </a:lvl1pPr>
          </a:lstStyle>
          <a:p>
            <a:pPr marL="12700">
              <a:spcBef>
                <a:spcPts val="100"/>
              </a:spcBef>
            </a:pPr>
            <a:r>
              <a:rPr lang="en-US" sz="7200" spc="-65" dirty="0">
                <a:solidFill>
                  <a:schemeClr val="bg1"/>
                </a:solidFill>
                <a:latin typeface="+mj-lt"/>
                <a:cs typeface="Calibri Light"/>
              </a:rPr>
              <a:t>Utah Government Finance Officers Association</a:t>
            </a:r>
          </a:p>
        </p:txBody>
      </p:sp>
    </p:spTree>
    <p:extLst>
      <p:ext uri="{BB962C8B-B14F-4D97-AF65-F5344CB8AC3E}">
        <p14:creationId xmlns:p14="http://schemas.microsoft.com/office/powerpoint/2010/main" val="758056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A81BA-7051-1707-F7D1-6E8021ACF7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82B33D-660E-6C01-6058-C1178A77252D}"/>
              </a:ext>
            </a:extLst>
          </p:cNvPr>
          <p:cNvSpPr>
            <a:spLocks noGrp="1"/>
          </p:cNvSpPr>
          <p:nvPr>
            <p:ph type="title"/>
          </p:nvPr>
        </p:nvSpPr>
        <p:spPr/>
        <p:txBody>
          <a:bodyPr/>
          <a:lstStyle/>
          <a:p>
            <a:r>
              <a:rPr lang="en-US" dirty="0"/>
              <a:t>HB 552 Local Building Authority Amendments</a:t>
            </a:r>
          </a:p>
        </p:txBody>
      </p:sp>
      <p:sp>
        <p:nvSpPr>
          <p:cNvPr id="3" name="Text Placeholder 2">
            <a:extLst>
              <a:ext uri="{FF2B5EF4-FFF2-40B4-BE49-F238E27FC236}">
                <a16:creationId xmlns:a16="http://schemas.microsoft.com/office/drawing/2014/main" id="{758FFC12-9202-B045-7B82-A65B707FB2BE}"/>
              </a:ext>
            </a:extLst>
          </p:cNvPr>
          <p:cNvSpPr>
            <a:spLocks noGrp="1"/>
          </p:cNvSpPr>
          <p:nvPr>
            <p:ph type="body" sz="quarter" idx="10"/>
          </p:nvPr>
        </p:nvSpPr>
        <p:spPr/>
        <p:txBody>
          <a:bodyPr/>
          <a:lstStyle/>
          <a:p>
            <a:r>
              <a:rPr lang="en-US" dirty="0"/>
              <a:t>T. Auxier</a:t>
            </a:r>
          </a:p>
        </p:txBody>
      </p:sp>
      <p:sp>
        <p:nvSpPr>
          <p:cNvPr id="4" name="Text Placeholder 3">
            <a:extLst>
              <a:ext uri="{FF2B5EF4-FFF2-40B4-BE49-F238E27FC236}">
                <a16:creationId xmlns:a16="http://schemas.microsoft.com/office/drawing/2014/main" id="{01C2676B-A337-4015-F797-8121DD7F0627}"/>
              </a:ext>
            </a:extLst>
          </p:cNvPr>
          <p:cNvSpPr>
            <a:spLocks noGrp="1"/>
          </p:cNvSpPr>
          <p:nvPr>
            <p:ph type="body" sz="quarter" idx="11"/>
          </p:nvPr>
        </p:nvSpPr>
        <p:spPr/>
        <p:txBody>
          <a:bodyPr/>
          <a:lstStyle/>
          <a:p>
            <a:pPr marL="0" indent="0">
              <a:buNone/>
            </a:pPr>
            <a:r>
              <a:rPr lang="en-US" sz="2400" i="1" dirty="0">
                <a:solidFill>
                  <a:srgbClr val="FF0000"/>
                </a:solidFill>
                <a:highlight>
                  <a:srgbClr val="FFFF00"/>
                </a:highlight>
              </a:rPr>
              <a:t>Did not pass</a:t>
            </a:r>
          </a:p>
          <a:p>
            <a:r>
              <a:rPr lang="en-US" sz="2800" dirty="0"/>
              <a:t>Would have prohibited a local building authority from constructing, acquiring, improving, extending, or financing a project on behalf of a local government if the project (or a similar project) was rejected by voters.</a:t>
            </a:r>
          </a:p>
        </p:txBody>
      </p:sp>
      <p:sp>
        <p:nvSpPr>
          <p:cNvPr id="5" name="Text Placeholder 2">
            <a:extLst>
              <a:ext uri="{FF2B5EF4-FFF2-40B4-BE49-F238E27FC236}">
                <a16:creationId xmlns:a16="http://schemas.microsoft.com/office/drawing/2014/main" id="{3A743385-4B8A-C084-567F-076A735F0DC9}"/>
              </a:ext>
            </a:extLst>
          </p:cNvPr>
          <p:cNvSpPr txBox="1">
            <a:spLocks/>
          </p:cNvSpPr>
          <p:nvPr/>
        </p:nvSpPr>
        <p:spPr>
          <a:xfrm>
            <a:off x="-13649" y="359551"/>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dirty="0">
                <a:solidFill>
                  <a:schemeClr val="bg1"/>
                </a:solidFill>
                <a:latin typeface="+mj-lt"/>
              </a:rPr>
              <a:t>Administration</a:t>
            </a:r>
            <a:endParaRPr lang="en-US" b="1" dirty="0"/>
          </a:p>
          <a:p>
            <a:endParaRPr lang="en-US" dirty="0"/>
          </a:p>
        </p:txBody>
      </p:sp>
      <p:sp>
        <p:nvSpPr>
          <p:cNvPr id="6" name="TextBox 5">
            <a:extLst>
              <a:ext uri="{FF2B5EF4-FFF2-40B4-BE49-F238E27FC236}">
                <a16:creationId xmlns:a16="http://schemas.microsoft.com/office/drawing/2014/main" id="{7B8F26C1-4FDF-BD8D-EC99-510176D4359F}"/>
              </a:ext>
            </a:extLst>
          </p:cNvPr>
          <p:cNvSpPr txBox="1"/>
          <p:nvPr/>
        </p:nvSpPr>
        <p:spPr>
          <a:xfrm>
            <a:off x="-13649" y="693327"/>
            <a:ext cx="2011680" cy="3954929"/>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64</a:t>
            </a:r>
          </a:p>
          <a:p>
            <a:pPr algn="ctr">
              <a:spcBef>
                <a:spcPts val="600"/>
              </a:spcBef>
            </a:pPr>
            <a:r>
              <a:rPr lang="en-US" b="1" dirty="0">
                <a:solidFill>
                  <a:schemeClr val="bg1">
                    <a:lumMod val="85000"/>
                  </a:schemeClr>
                </a:solidFill>
                <a:latin typeface="Trade Gothic Next"/>
              </a:rPr>
              <a:t>HB 65</a:t>
            </a:r>
          </a:p>
          <a:p>
            <a:pPr algn="ctr">
              <a:spcBef>
                <a:spcPts val="600"/>
              </a:spcBef>
            </a:pPr>
            <a:r>
              <a:rPr lang="en-US" b="1" dirty="0">
                <a:solidFill>
                  <a:schemeClr val="bg1">
                    <a:lumMod val="85000"/>
                  </a:schemeClr>
                </a:solidFill>
                <a:latin typeface="Trade Gothic Next"/>
              </a:rPr>
              <a:t>HB 109</a:t>
            </a:r>
          </a:p>
          <a:p>
            <a:pPr algn="ctr">
              <a:spcBef>
                <a:spcPts val="600"/>
              </a:spcBef>
            </a:pPr>
            <a:r>
              <a:rPr lang="en-US" b="1" dirty="0">
                <a:solidFill>
                  <a:schemeClr val="bg1">
                    <a:lumMod val="85000"/>
                  </a:schemeClr>
                </a:solidFill>
                <a:latin typeface="Trade Gothic Next"/>
              </a:rPr>
              <a:t>HB 139</a:t>
            </a:r>
          </a:p>
          <a:p>
            <a:pPr algn="ctr">
              <a:spcBef>
                <a:spcPts val="600"/>
              </a:spcBef>
            </a:pPr>
            <a:r>
              <a:rPr lang="en-US" b="1" dirty="0">
                <a:solidFill>
                  <a:schemeClr val="bg1">
                    <a:lumMod val="85000"/>
                  </a:schemeClr>
                </a:solidFill>
                <a:latin typeface="Trade Gothic Next"/>
              </a:rPr>
              <a:t>HB 295</a:t>
            </a:r>
          </a:p>
          <a:p>
            <a:pPr algn="ctr">
              <a:spcBef>
                <a:spcPts val="600"/>
              </a:spcBef>
            </a:pPr>
            <a:r>
              <a:rPr lang="en-US" b="1" dirty="0">
                <a:solidFill>
                  <a:schemeClr val="bg1">
                    <a:lumMod val="85000"/>
                  </a:schemeClr>
                </a:solidFill>
                <a:latin typeface="Trade Gothic Next"/>
              </a:rPr>
              <a:t>HB 475</a:t>
            </a:r>
          </a:p>
          <a:p>
            <a:pPr algn="ctr">
              <a:spcBef>
                <a:spcPts val="600"/>
              </a:spcBef>
            </a:pPr>
            <a:r>
              <a:rPr lang="en-US" b="1" dirty="0">
                <a:solidFill>
                  <a:srgbClr val="FFC000"/>
                </a:solidFill>
                <a:latin typeface="Trade Gothic Next"/>
              </a:rPr>
              <a:t>HB 552</a:t>
            </a:r>
          </a:p>
          <a:p>
            <a:pPr algn="ctr">
              <a:spcBef>
                <a:spcPts val="600"/>
              </a:spcBef>
            </a:pPr>
            <a:r>
              <a:rPr lang="en-US" b="1" dirty="0">
                <a:solidFill>
                  <a:schemeClr val="bg1">
                    <a:lumMod val="85000"/>
                  </a:schemeClr>
                </a:solidFill>
                <a:latin typeface="Trade Gothic Next"/>
              </a:rPr>
              <a:t>SB 165</a:t>
            </a:r>
          </a:p>
        </p:txBody>
      </p:sp>
    </p:spTree>
    <p:extLst>
      <p:ext uri="{BB962C8B-B14F-4D97-AF65-F5344CB8AC3E}">
        <p14:creationId xmlns:p14="http://schemas.microsoft.com/office/powerpoint/2010/main" val="1263717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7A343-26F7-92DF-9783-345BDF5D89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73CA23-B0B6-B451-4230-8D852A623186}"/>
              </a:ext>
            </a:extLst>
          </p:cNvPr>
          <p:cNvSpPr>
            <a:spLocks noGrp="1"/>
          </p:cNvSpPr>
          <p:nvPr>
            <p:ph type="title"/>
          </p:nvPr>
        </p:nvSpPr>
        <p:spPr/>
        <p:txBody>
          <a:bodyPr/>
          <a:lstStyle/>
          <a:p>
            <a:r>
              <a:rPr lang="en-US" dirty="0"/>
              <a:t>SB 165 Municipal Broadband Service Amendments</a:t>
            </a:r>
          </a:p>
        </p:txBody>
      </p:sp>
      <p:sp>
        <p:nvSpPr>
          <p:cNvPr id="3" name="Text Placeholder 2">
            <a:extLst>
              <a:ext uri="{FF2B5EF4-FFF2-40B4-BE49-F238E27FC236}">
                <a16:creationId xmlns:a16="http://schemas.microsoft.com/office/drawing/2014/main" id="{5AE75FA7-D223-D70A-7007-DFA472475C33}"/>
              </a:ext>
            </a:extLst>
          </p:cNvPr>
          <p:cNvSpPr>
            <a:spLocks noGrp="1"/>
          </p:cNvSpPr>
          <p:nvPr>
            <p:ph type="body" sz="quarter" idx="10"/>
          </p:nvPr>
        </p:nvSpPr>
        <p:spPr>
          <a:xfrm>
            <a:off x="2328437" y="1201158"/>
            <a:ext cx="6527800" cy="374650"/>
          </a:xfrm>
        </p:spPr>
        <p:txBody>
          <a:bodyPr/>
          <a:lstStyle/>
          <a:p>
            <a:r>
              <a:rPr lang="en-US" dirty="0"/>
              <a:t>L. Fillmore</a:t>
            </a:r>
          </a:p>
        </p:txBody>
      </p:sp>
      <p:sp>
        <p:nvSpPr>
          <p:cNvPr id="4" name="Text Placeholder 3">
            <a:extLst>
              <a:ext uri="{FF2B5EF4-FFF2-40B4-BE49-F238E27FC236}">
                <a16:creationId xmlns:a16="http://schemas.microsoft.com/office/drawing/2014/main" id="{FB4BA96A-818A-56CA-5C36-0DAF5D3D85A7}"/>
              </a:ext>
            </a:extLst>
          </p:cNvPr>
          <p:cNvSpPr>
            <a:spLocks noGrp="1"/>
          </p:cNvSpPr>
          <p:nvPr>
            <p:ph type="body" sz="quarter" idx="11"/>
          </p:nvPr>
        </p:nvSpPr>
        <p:spPr/>
        <p:txBody>
          <a:bodyPr/>
          <a:lstStyle/>
          <a:p>
            <a:r>
              <a:rPr lang="en-US" sz="2800" dirty="0"/>
              <a:t>Subjects municipal broadband service to requirements in the Municipal Cable Television and Public Telecommunications Services Act.</a:t>
            </a:r>
          </a:p>
          <a:p>
            <a:pPr lvl="1"/>
            <a:r>
              <a:rPr lang="en-US" sz="2534" dirty="0"/>
              <a:t>Creates significant public process requirements for NEW municipal broadband systems</a:t>
            </a:r>
          </a:p>
          <a:p>
            <a:pPr lvl="1"/>
            <a:r>
              <a:rPr lang="en-US" sz="2534" dirty="0">
                <a:highlight>
                  <a:srgbClr val="FFFF00"/>
                </a:highlight>
              </a:rPr>
              <a:t>Cities with existing broadband services are grandfathered.</a:t>
            </a:r>
          </a:p>
        </p:txBody>
      </p:sp>
      <p:sp>
        <p:nvSpPr>
          <p:cNvPr id="5" name="Text Placeholder 2">
            <a:extLst>
              <a:ext uri="{FF2B5EF4-FFF2-40B4-BE49-F238E27FC236}">
                <a16:creationId xmlns:a16="http://schemas.microsoft.com/office/drawing/2014/main" id="{663174A5-7AFD-FB9F-3789-1A0DC01D8F3C}"/>
              </a:ext>
            </a:extLst>
          </p:cNvPr>
          <p:cNvSpPr txBox="1">
            <a:spLocks/>
          </p:cNvSpPr>
          <p:nvPr/>
        </p:nvSpPr>
        <p:spPr>
          <a:xfrm>
            <a:off x="-13649" y="359551"/>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dirty="0">
                <a:solidFill>
                  <a:schemeClr val="bg1"/>
                </a:solidFill>
                <a:latin typeface="+mj-lt"/>
              </a:rPr>
              <a:t>Administration</a:t>
            </a:r>
            <a:endParaRPr lang="en-US" b="1" dirty="0"/>
          </a:p>
          <a:p>
            <a:endParaRPr lang="en-US" dirty="0"/>
          </a:p>
        </p:txBody>
      </p:sp>
      <p:sp>
        <p:nvSpPr>
          <p:cNvPr id="6" name="TextBox 5">
            <a:extLst>
              <a:ext uri="{FF2B5EF4-FFF2-40B4-BE49-F238E27FC236}">
                <a16:creationId xmlns:a16="http://schemas.microsoft.com/office/drawing/2014/main" id="{02CF494B-CFE3-6A47-AE05-3CEF413EAA9E}"/>
              </a:ext>
            </a:extLst>
          </p:cNvPr>
          <p:cNvSpPr txBox="1"/>
          <p:nvPr/>
        </p:nvSpPr>
        <p:spPr>
          <a:xfrm>
            <a:off x="-13649" y="693327"/>
            <a:ext cx="2011680" cy="3954929"/>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64</a:t>
            </a:r>
          </a:p>
          <a:p>
            <a:pPr algn="ctr">
              <a:spcBef>
                <a:spcPts val="600"/>
              </a:spcBef>
            </a:pPr>
            <a:r>
              <a:rPr lang="en-US" b="1" dirty="0">
                <a:solidFill>
                  <a:schemeClr val="bg1">
                    <a:lumMod val="85000"/>
                  </a:schemeClr>
                </a:solidFill>
                <a:latin typeface="Trade Gothic Next"/>
              </a:rPr>
              <a:t>HB 65</a:t>
            </a:r>
          </a:p>
          <a:p>
            <a:pPr algn="ctr">
              <a:spcBef>
                <a:spcPts val="600"/>
              </a:spcBef>
            </a:pPr>
            <a:r>
              <a:rPr lang="en-US" b="1" dirty="0">
                <a:solidFill>
                  <a:schemeClr val="bg1">
                    <a:lumMod val="85000"/>
                  </a:schemeClr>
                </a:solidFill>
                <a:latin typeface="Trade Gothic Next"/>
              </a:rPr>
              <a:t>HB 109</a:t>
            </a:r>
          </a:p>
          <a:p>
            <a:pPr algn="ctr">
              <a:spcBef>
                <a:spcPts val="600"/>
              </a:spcBef>
            </a:pPr>
            <a:r>
              <a:rPr lang="en-US" b="1" dirty="0">
                <a:solidFill>
                  <a:schemeClr val="bg1">
                    <a:lumMod val="85000"/>
                  </a:schemeClr>
                </a:solidFill>
                <a:latin typeface="Trade Gothic Next"/>
              </a:rPr>
              <a:t>HB 139</a:t>
            </a:r>
          </a:p>
          <a:p>
            <a:pPr algn="ctr">
              <a:spcBef>
                <a:spcPts val="600"/>
              </a:spcBef>
            </a:pPr>
            <a:r>
              <a:rPr lang="en-US" b="1" dirty="0">
                <a:solidFill>
                  <a:schemeClr val="bg1">
                    <a:lumMod val="85000"/>
                  </a:schemeClr>
                </a:solidFill>
                <a:latin typeface="Trade Gothic Next"/>
              </a:rPr>
              <a:t>HB 295</a:t>
            </a:r>
          </a:p>
          <a:p>
            <a:pPr algn="ctr">
              <a:spcBef>
                <a:spcPts val="600"/>
              </a:spcBef>
            </a:pPr>
            <a:r>
              <a:rPr lang="en-US" b="1" dirty="0">
                <a:solidFill>
                  <a:schemeClr val="bg1">
                    <a:lumMod val="85000"/>
                  </a:schemeClr>
                </a:solidFill>
                <a:latin typeface="Trade Gothic Next"/>
              </a:rPr>
              <a:t>HB 475</a:t>
            </a:r>
          </a:p>
          <a:p>
            <a:pPr algn="ctr">
              <a:spcBef>
                <a:spcPts val="600"/>
              </a:spcBef>
            </a:pPr>
            <a:r>
              <a:rPr lang="en-US" b="1" dirty="0">
                <a:solidFill>
                  <a:schemeClr val="bg1">
                    <a:lumMod val="85000"/>
                  </a:schemeClr>
                </a:solidFill>
                <a:latin typeface="Trade Gothic Next"/>
              </a:rPr>
              <a:t>HB 552</a:t>
            </a:r>
          </a:p>
          <a:p>
            <a:pPr algn="ctr">
              <a:spcBef>
                <a:spcPts val="600"/>
              </a:spcBef>
            </a:pPr>
            <a:r>
              <a:rPr lang="en-US" b="1" dirty="0">
                <a:solidFill>
                  <a:srgbClr val="FFC000"/>
                </a:solidFill>
                <a:latin typeface="Trade Gothic Next"/>
              </a:rPr>
              <a:t>SB 165</a:t>
            </a:r>
          </a:p>
        </p:txBody>
      </p:sp>
    </p:spTree>
    <p:extLst>
      <p:ext uri="{BB962C8B-B14F-4D97-AF65-F5344CB8AC3E}">
        <p14:creationId xmlns:p14="http://schemas.microsoft.com/office/powerpoint/2010/main" val="2658938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A7175-B649-0C5E-EA9A-3A677E27446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D36161D-EC25-55C1-18E5-539AEA56529A}"/>
              </a:ext>
            </a:extLst>
          </p:cNvPr>
          <p:cNvSpPr/>
          <p:nvPr/>
        </p:nvSpPr>
        <p:spPr>
          <a:xfrm>
            <a:off x="4157133" y="-318051"/>
            <a:ext cx="8178800" cy="7305260"/>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a:extLst>
              <a:ext uri="{FF2B5EF4-FFF2-40B4-BE49-F238E27FC236}">
                <a16:creationId xmlns:a16="http://schemas.microsoft.com/office/drawing/2014/main" id="{00571510-7C57-F1E6-4777-CDD176C7E2C6}"/>
              </a:ext>
            </a:extLst>
          </p:cNvPr>
          <p:cNvSpPr txBox="1">
            <a:spLocks noGrp="1"/>
          </p:cNvSpPr>
          <p:nvPr>
            <p:ph type="title" idx="4294967295"/>
          </p:nvPr>
        </p:nvSpPr>
        <p:spPr>
          <a:xfrm>
            <a:off x="4931022" y="2344599"/>
            <a:ext cx="6427071" cy="1028487"/>
          </a:xfrm>
          <a:prstGeom prst="rect">
            <a:avLst/>
          </a:prstGeom>
        </p:spPr>
        <p:txBody>
          <a:bodyPr vert="horz" wrap="square" lIns="0" tIns="12700" rIns="0" bIns="0" rtlCol="0">
            <a:spAutoFit/>
          </a:bodyPr>
          <a:lstStyle/>
          <a:p>
            <a:pPr marL="12700">
              <a:spcBef>
                <a:spcPts val="100"/>
              </a:spcBef>
            </a:pPr>
            <a:r>
              <a:rPr lang="en-US" sz="6600" spc="-65" dirty="0">
                <a:solidFill>
                  <a:schemeClr val="bg1"/>
                </a:solidFill>
                <a:latin typeface="+mj-lt"/>
                <a:cs typeface="Calibri Light"/>
              </a:rPr>
              <a:t>Taxes</a:t>
            </a:r>
          </a:p>
        </p:txBody>
      </p:sp>
    </p:spTree>
    <p:extLst>
      <p:ext uri="{BB962C8B-B14F-4D97-AF65-F5344CB8AC3E}">
        <p14:creationId xmlns:p14="http://schemas.microsoft.com/office/powerpoint/2010/main" val="3521772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95062-2C27-C2AA-21DB-73C8B068D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1F7F3F-0323-4835-F262-6A1E0BFE2766}"/>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456 Transient Room Tax Amendments</a:t>
            </a:r>
          </a:p>
        </p:txBody>
      </p:sp>
      <p:sp>
        <p:nvSpPr>
          <p:cNvPr id="4" name="Text Placeholder 3">
            <a:extLst>
              <a:ext uri="{FF2B5EF4-FFF2-40B4-BE49-F238E27FC236}">
                <a16:creationId xmlns:a16="http://schemas.microsoft.com/office/drawing/2014/main" id="{7CBAADA0-0312-1EEC-7608-94B1BBBE1EDF}"/>
              </a:ext>
            </a:extLst>
          </p:cNvPr>
          <p:cNvSpPr>
            <a:spLocks noGrp="1"/>
          </p:cNvSpPr>
          <p:nvPr>
            <p:ph type="body" sz="quarter" idx="11"/>
          </p:nvPr>
        </p:nvSpPr>
        <p:spPr>
          <a:xfrm>
            <a:off x="2328438" y="1693621"/>
            <a:ext cx="9448696" cy="4359661"/>
          </a:xfrm>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5" name="Text Placeholder 2">
            <a:extLst>
              <a:ext uri="{FF2B5EF4-FFF2-40B4-BE49-F238E27FC236}">
                <a16:creationId xmlns:a16="http://schemas.microsoft.com/office/drawing/2014/main" id="{D10D6F4D-CF3B-DC86-F5A1-80BBD1C30850}"/>
              </a:ext>
            </a:extLst>
          </p:cNvPr>
          <p:cNvSpPr txBox="1">
            <a:spLocks/>
          </p:cNvSpPr>
          <p:nvPr/>
        </p:nvSpPr>
        <p:spPr>
          <a:xfrm>
            <a:off x="150084" y="172226"/>
            <a:ext cx="1722693"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Taxes</a:t>
            </a:r>
            <a:endParaRPr lang="en-US" sz="1800" dirty="0">
              <a:solidFill>
                <a:schemeClr val="bg1"/>
              </a:solidFill>
            </a:endParaRPr>
          </a:p>
          <a:p>
            <a:pPr algn="ctr"/>
            <a:endParaRPr lang="en-US" dirty="0"/>
          </a:p>
          <a:p>
            <a:pPr algn="ctr"/>
            <a:endParaRPr lang="en-US" dirty="0"/>
          </a:p>
          <a:p>
            <a:pPr algn="ctr"/>
            <a:endParaRPr lang="en-US" dirty="0"/>
          </a:p>
        </p:txBody>
      </p:sp>
      <p:sp>
        <p:nvSpPr>
          <p:cNvPr id="6" name="TextBox 5">
            <a:extLst>
              <a:ext uri="{FF2B5EF4-FFF2-40B4-BE49-F238E27FC236}">
                <a16:creationId xmlns:a16="http://schemas.microsoft.com/office/drawing/2014/main" id="{4BCAE6B6-8684-FCF8-2D75-6DD99A08CEE9}"/>
              </a:ext>
            </a:extLst>
          </p:cNvPr>
          <p:cNvSpPr txBox="1"/>
          <p:nvPr/>
        </p:nvSpPr>
        <p:spPr>
          <a:xfrm>
            <a:off x="0" y="903408"/>
            <a:ext cx="2011680" cy="2970044"/>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rgbClr val="FFC000"/>
                </a:solidFill>
                <a:latin typeface="Trade Gothic Next"/>
              </a:rPr>
              <a:t>HB 456</a:t>
            </a:r>
          </a:p>
          <a:p>
            <a:pPr algn="ctr">
              <a:spcBef>
                <a:spcPts val="600"/>
              </a:spcBef>
            </a:pPr>
            <a:r>
              <a:rPr lang="en-US" b="1" dirty="0">
                <a:solidFill>
                  <a:schemeClr val="bg1">
                    <a:lumMod val="85000"/>
                  </a:schemeClr>
                </a:solidFill>
                <a:latin typeface="Trade Gothic Next"/>
              </a:rPr>
              <a:t>HB 511</a:t>
            </a:r>
          </a:p>
          <a:p>
            <a:pPr algn="ctr">
              <a:spcBef>
                <a:spcPts val="600"/>
              </a:spcBef>
            </a:pPr>
            <a:r>
              <a:rPr lang="en-US" b="1" dirty="0">
                <a:solidFill>
                  <a:schemeClr val="bg1">
                    <a:lumMod val="85000"/>
                  </a:schemeClr>
                </a:solidFill>
                <a:latin typeface="Trade Gothic Next"/>
              </a:rPr>
              <a:t>SB 16</a:t>
            </a:r>
          </a:p>
          <a:p>
            <a:pPr algn="ctr">
              <a:spcBef>
                <a:spcPts val="600"/>
              </a:spcBef>
            </a:pPr>
            <a:r>
              <a:rPr lang="en-US" b="1" dirty="0">
                <a:solidFill>
                  <a:schemeClr val="bg1">
                    <a:lumMod val="85000"/>
                  </a:schemeClr>
                </a:solidFill>
                <a:latin typeface="Trade Gothic Next"/>
              </a:rPr>
              <a:t>SB 37</a:t>
            </a:r>
          </a:p>
          <a:p>
            <a:pPr algn="ctr">
              <a:spcBef>
                <a:spcPts val="600"/>
              </a:spcBef>
            </a:pPr>
            <a:r>
              <a:rPr lang="en-US" b="1" dirty="0">
                <a:solidFill>
                  <a:schemeClr val="bg1">
                    <a:lumMod val="85000"/>
                  </a:schemeClr>
                </a:solidFill>
                <a:latin typeface="Trade Gothic Next"/>
              </a:rPr>
              <a:t>SB 67</a:t>
            </a:r>
          </a:p>
          <a:p>
            <a:pPr algn="ctr">
              <a:spcBef>
                <a:spcPts val="600"/>
              </a:spcBef>
            </a:pPr>
            <a:r>
              <a:rPr lang="en-US" b="1" dirty="0">
                <a:solidFill>
                  <a:schemeClr val="bg1">
                    <a:lumMod val="85000"/>
                  </a:schemeClr>
                </a:solidFill>
                <a:latin typeface="Trade Gothic Next"/>
              </a:rPr>
              <a:t>SB 295</a:t>
            </a:r>
          </a:p>
        </p:txBody>
      </p:sp>
      <p:sp>
        <p:nvSpPr>
          <p:cNvPr id="8" name="Text Placeholder 7">
            <a:extLst>
              <a:ext uri="{FF2B5EF4-FFF2-40B4-BE49-F238E27FC236}">
                <a16:creationId xmlns:a16="http://schemas.microsoft.com/office/drawing/2014/main" id="{BCC3CEF1-8329-F568-1821-94967152CE6A}"/>
              </a:ext>
            </a:extLst>
          </p:cNvPr>
          <p:cNvSpPr>
            <a:spLocks noGrp="1"/>
          </p:cNvSpPr>
          <p:nvPr>
            <p:ph type="body" sz="quarter" idx="10"/>
          </p:nvPr>
        </p:nvSpPr>
        <p:spPr/>
        <p:txBody>
          <a:bodyPr>
            <a:normAutofit/>
          </a:bodyPr>
          <a:lstStyle/>
          <a:p>
            <a:r>
              <a:rPr lang="en-US" dirty="0"/>
              <a:t>B. Bolinder</a:t>
            </a:r>
          </a:p>
        </p:txBody>
      </p:sp>
      <p:sp>
        <p:nvSpPr>
          <p:cNvPr id="9" name="Text Placeholder 3">
            <a:extLst>
              <a:ext uri="{FF2B5EF4-FFF2-40B4-BE49-F238E27FC236}">
                <a16:creationId xmlns:a16="http://schemas.microsoft.com/office/drawing/2014/main" id="{0C4E6F67-55A3-7197-140C-21494F4458F7}"/>
              </a:ext>
            </a:extLst>
          </p:cNvPr>
          <p:cNvSpPr txBox="1">
            <a:spLocks/>
          </p:cNvSpPr>
          <p:nvPr/>
        </p:nvSpPr>
        <p:spPr>
          <a:xfrm>
            <a:off x="2323424" y="1464554"/>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457200" indent="-457200">
              <a:spcBef>
                <a:spcPts val="373"/>
              </a:spcBef>
            </a:pPr>
            <a:r>
              <a:rPr lang="en-US" sz="2667" dirty="0">
                <a:latin typeface="Roboto"/>
                <a:ea typeface="Roboto"/>
                <a:cs typeface="Roboto"/>
              </a:rPr>
              <a:t>Clarifies county TRT uses &amp; reporting</a:t>
            </a:r>
          </a:p>
          <a:p>
            <a:pPr marL="457200" indent="-457200">
              <a:spcBef>
                <a:spcPts val="373"/>
              </a:spcBef>
            </a:pPr>
            <a:r>
              <a:rPr lang="en-US" sz="2667" dirty="0">
                <a:latin typeface="Roboto"/>
                <a:ea typeface="Roboto"/>
                <a:cs typeface="Roboto"/>
              </a:rPr>
              <a:t>Increases state TRT rate from 0.32% to 1.07% (1.32% in Salt Lake County). </a:t>
            </a:r>
          </a:p>
          <a:p>
            <a:pPr marL="1143000" lvl="1" indent="-457200">
              <a:spcBef>
                <a:spcPts val="373"/>
              </a:spcBef>
            </a:pPr>
            <a:r>
              <a:rPr lang="en-US" sz="2667" dirty="0">
                <a:latin typeface="Roboto"/>
                <a:ea typeface="Roboto"/>
                <a:cs typeface="Roboto"/>
              </a:rPr>
              <a:t>33% of new money dedicated into Outdoor Recreation Mitigation Grant Fund. Remainder flows into State General Fund.</a:t>
            </a:r>
          </a:p>
          <a:p>
            <a:pPr marL="1143000" lvl="1" indent="-457200">
              <a:spcBef>
                <a:spcPts val="373"/>
              </a:spcBef>
            </a:pPr>
            <a:r>
              <a:rPr lang="en-US" sz="2667" dirty="0">
                <a:latin typeface="Roboto"/>
                <a:ea typeface="Roboto"/>
                <a:cs typeface="Roboto"/>
              </a:rPr>
              <a:t>The additional .25% in Salt Lake County is deposited into a specific fund.</a:t>
            </a:r>
          </a:p>
          <a:p>
            <a:pPr marL="457200" indent="-457200">
              <a:spcBef>
                <a:spcPts val="373"/>
              </a:spcBef>
            </a:pPr>
            <a:r>
              <a:rPr lang="en-US" sz="2667" dirty="0">
                <a:latin typeface="Roboto"/>
                <a:ea typeface="Roboto"/>
                <a:cs typeface="Roboto"/>
              </a:rPr>
              <a:t>If ≥50% of a county’s TRT is generated with the boundaries of a municipality, the county shall include a representative from that county on their tourism advisory board. </a:t>
            </a:r>
          </a:p>
          <a:p>
            <a:pPr indent="0">
              <a:buNone/>
            </a:pPr>
            <a:endParaRPr lang="en-US" sz="1800" dirty="0">
              <a:latin typeface="Arial"/>
              <a:ea typeface="Roboto"/>
              <a:cs typeface="Arial"/>
            </a:endParaRPr>
          </a:p>
        </p:txBody>
      </p:sp>
    </p:spTree>
    <p:extLst>
      <p:ext uri="{BB962C8B-B14F-4D97-AF65-F5344CB8AC3E}">
        <p14:creationId xmlns:p14="http://schemas.microsoft.com/office/powerpoint/2010/main" val="4249161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3969F-07FC-AFCE-A9DD-D858D049F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CCA5F8-315A-B1BF-BAC9-7E16843CBF2A}"/>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511 Property Tax Ballot Question</a:t>
            </a:r>
          </a:p>
        </p:txBody>
      </p:sp>
      <p:sp>
        <p:nvSpPr>
          <p:cNvPr id="4" name="Text Placeholder 3">
            <a:extLst>
              <a:ext uri="{FF2B5EF4-FFF2-40B4-BE49-F238E27FC236}">
                <a16:creationId xmlns:a16="http://schemas.microsoft.com/office/drawing/2014/main" id="{FFEDDC8F-D9CD-760E-DF3D-3028E13B9B78}"/>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5" name="Text Placeholder 2">
            <a:extLst>
              <a:ext uri="{FF2B5EF4-FFF2-40B4-BE49-F238E27FC236}">
                <a16:creationId xmlns:a16="http://schemas.microsoft.com/office/drawing/2014/main" id="{4DD09B8F-77F8-1D38-97EC-F495FE32624C}"/>
              </a:ext>
            </a:extLst>
          </p:cNvPr>
          <p:cNvSpPr txBox="1">
            <a:spLocks/>
          </p:cNvSpPr>
          <p:nvPr/>
        </p:nvSpPr>
        <p:spPr>
          <a:xfrm>
            <a:off x="150084" y="172226"/>
            <a:ext cx="1722693"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Taxes</a:t>
            </a:r>
            <a:endParaRPr lang="en-US" sz="1800" dirty="0">
              <a:solidFill>
                <a:schemeClr val="bg1"/>
              </a:solidFill>
            </a:endParaRPr>
          </a:p>
          <a:p>
            <a:pPr algn="ctr"/>
            <a:endParaRPr lang="en-US" dirty="0"/>
          </a:p>
          <a:p>
            <a:pPr algn="ctr"/>
            <a:endParaRPr lang="en-US" dirty="0"/>
          </a:p>
          <a:p>
            <a:pPr algn="ctr"/>
            <a:endParaRPr lang="en-US" dirty="0"/>
          </a:p>
        </p:txBody>
      </p:sp>
      <p:sp>
        <p:nvSpPr>
          <p:cNvPr id="6" name="TextBox 5">
            <a:extLst>
              <a:ext uri="{FF2B5EF4-FFF2-40B4-BE49-F238E27FC236}">
                <a16:creationId xmlns:a16="http://schemas.microsoft.com/office/drawing/2014/main" id="{71A695DE-7139-73D9-06D2-D3A34383698B}"/>
              </a:ext>
            </a:extLst>
          </p:cNvPr>
          <p:cNvSpPr txBox="1"/>
          <p:nvPr/>
        </p:nvSpPr>
        <p:spPr>
          <a:xfrm>
            <a:off x="0" y="903408"/>
            <a:ext cx="2011680" cy="2970044"/>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456</a:t>
            </a:r>
          </a:p>
          <a:p>
            <a:pPr algn="ctr">
              <a:spcBef>
                <a:spcPts val="600"/>
              </a:spcBef>
            </a:pPr>
            <a:r>
              <a:rPr lang="en-US" b="1" dirty="0">
                <a:solidFill>
                  <a:srgbClr val="FFC000"/>
                </a:solidFill>
                <a:latin typeface="Trade Gothic Next"/>
              </a:rPr>
              <a:t>HB 511</a:t>
            </a:r>
          </a:p>
          <a:p>
            <a:pPr algn="ctr">
              <a:spcBef>
                <a:spcPts val="600"/>
              </a:spcBef>
            </a:pPr>
            <a:r>
              <a:rPr lang="en-US" b="1" dirty="0">
                <a:solidFill>
                  <a:schemeClr val="bg1">
                    <a:lumMod val="85000"/>
                  </a:schemeClr>
                </a:solidFill>
                <a:latin typeface="Trade Gothic Next"/>
              </a:rPr>
              <a:t>SB 16</a:t>
            </a:r>
          </a:p>
          <a:p>
            <a:pPr algn="ctr">
              <a:spcBef>
                <a:spcPts val="600"/>
              </a:spcBef>
            </a:pPr>
            <a:r>
              <a:rPr lang="en-US" b="1" dirty="0">
                <a:solidFill>
                  <a:schemeClr val="bg1">
                    <a:lumMod val="85000"/>
                  </a:schemeClr>
                </a:solidFill>
                <a:latin typeface="Trade Gothic Next"/>
              </a:rPr>
              <a:t>SB 37</a:t>
            </a:r>
          </a:p>
          <a:p>
            <a:pPr algn="ctr">
              <a:spcBef>
                <a:spcPts val="600"/>
              </a:spcBef>
            </a:pPr>
            <a:r>
              <a:rPr lang="en-US" b="1" dirty="0">
                <a:solidFill>
                  <a:schemeClr val="bg1">
                    <a:lumMod val="85000"/>
                  </a:schemeClr>
                </a:solidFill>
                <a:latin typeface="Trade Gothic Next"/>
              </a:rPr>
              <a:t>SB 67</a:t>
            </a:r>
          </a:p>
          <a:p>
            <a:pPr algn="ctr">
              <a:spcBef>
                <a:spcPts val="600"/>
              </a:spcBef>
            </a:pPr>
            <a:r>
              <a:rPr lang="en-US" b="1" dirty="0">
                <a:solidFill>
                  <a:schemeClr val="bg1">
                    <a:lumMod val="85000"/>
                  </a:schemeClr>
                </a:solidFill>
                <a:latin typeface="Trade Gothic Next"/>
              </a:rPr>
              <a:t>SB 295</a:t>
            </a:r>
          </a:p>
        </p:txBody>
      </p:sp>
      <p:sp>
        <p:nvSpPr>
          <p:cNvPr id="8" name="Text Placeholder 7">
            <a:extLst>
              <a:ext uri="{FF2B5EF4-FFF2-40B4-BE49-F238E27FC236}">
                <a16:creationId xmlns:a16="http://schemas.microsoft.com/office/drawing/2014/main" id="{E5866121-AB88-B851-B1A9-BF84CCD77E6C}"/>
              </a:ext>
            </a:extLst>
          </p:cNvPr>
          <p:cNvSpPr>
            <a:spLocks noGrp="1"/>
          </p:cNvSpPr>
          <p:nvPr>
            <p:ph type="body" sz="quarter" idx="10"/>
          </p:nvPr>
        </p:nvSpPr>
        <p:spPr/>
        <p:txBody>
          <a:bodyPr>
            <a:normAutofit/>
          </a:bodyPr>
          <a:lstStyle/>
          <a:p>
            <a:r>
              <a:rPr lang="en-US" dirty="0"/>
              <a:t>T. Auxier</a:t>
            </a:r>
          </a:p>
        </p:txBody>
      </p:sp>
      <p:sp>
        <p:nvSpPr>
          <p:cNvPr id="9" name="Text Placeholder 3">
            <a:extLst>
              <a:ext uri="{FF2B5EF4-FFF2-40B4-BE49-F238E27FC236}">
                <a16:creationId xmlns:a16="http://schemas.microsoft.com/office/drawing/2014/main" id="{C63AA15E-7117-1E07-6A80-0C31D037A1EE}"/>
              </a:ext>
            </a:extLst>
          </p:cNvPr>
          <p:cNvSpPr txBox="1">
            <a:spLocks/>
          </p:cNvSpPr>
          <p:nvPr/>
        </p:nvSpPr>
        <p:spPr>
          <a:xfrm>
            <a:off x="2328437" y="15959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0" indent="0">
              <a:buNone/>
            </a:pPr>
            <a:r>
              <a:rPr lang="en-US" sz="2800" i="1" dirty="0">
                <a:solidFill>
                  <a:srgbClr val="FF0000"/>
                </a:solidFill>
                <a:highlight>
                  <a:srgbClr val="FFFF00"/>
                </a:highlight>
              </a:rPr>
              <a:t>Did not pass</a:t>
            </a:r>
          </a:p>
          <a:p>
            <a:pPr marL="342900" indent="-342900"/>
            <a:r>
              <a:rPr lang="en-US" sz="2800" dirty="0"/>
              <a:t>Would have required non-binding opinion question approval for increasing property taxes; waived Truth in Taxation requirements</a:t>
            </a:r>
          </a:p>
          <a:p>
            <a:pPr marL="342900" indent="-342900"/>
            <a:r>
              <a:rPr lang="en-US" sz="2800" dirty="0"/>
              <a:t>Capped new growth at lesser of eligible new growth or inflation-adjusted budget increase.</a:t>
            </a:r>
          </a:p>
          <a:p>
            <a:pPr indent="0">
              <a:buNone/>
            </a:pPr>
            <a:endParaRPr lang="en-US" sz="2800" dirty="0"/>
          </a:p>
          <a:p>
            <a:pPr indent="0">
              <a:buNone/>
            </a:pPr>
            <a:r>
              <a:rPr lang="en-US" sz="2800" dirty="0"/>
              <a:t>Expect more interim conversations on property tax!</a:t>
            </a:r>
          </a:p>
        </p:txBody>
      </p:sp>
    </p:spTree>
    <p:extLst>
      <p:ext uri="{BB962C8B-B14F-4D97-AF65-F5344CB8AC3E}">
        <p14:creationId xmlns:p14="http://schemas.microsoft.com/office/powerpoint/2010/main" val="1806873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39F80-90AE-A45C-CC90-F6C3CAF9B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EF3CB3-F6FF-9E3A-89DB-3B6CE7EA0451}"/>
              </a:ext>
            </a:extLst>
          </p:cNvPr>
          <p:cNvSpPr>
            <a:spLocks noGrp="1"/>
          </p:cNvSpPr>
          <p:nvPr>
            <p:ph type="title"/>
          </p:nvPr>
        </p:nvSpPr>
        <p:spPr/>
        <p:txBody>
          <a:bodyPr/>
          <a:lstStyle/>
          <a:p>
            <a:r>
              <a:rPr lang="en-US" dirty="0"/>
              <a:t>SB 16 Property Tax Notice Amendments</a:t>
            </a:r>
          </a:p>
        </p:txBody>
      </p:sp>
      <p:sp>
        <p:nvSpPr>
          <p:cNvPr id="3" name="Text Placeholder 2">
            <a:extLst>
              <a:ext uri="{FF2B5EF4-FFF2-40B4-BE49-F238E27FC236}">
                <a16:creationId xmlns:a16="http://schemas.microsoft.com/office/drawing/2014/main" id="{E5ABC420-BC34-A573-E427-89D9DED2F524}"/>
              </a:ext>
            </a:extLst>
          </p:cNvPr>
          <p:cNvSpPr>
            <a:spLocks noGrp="1"/>
          </p:cNvSpPr>
          <p:nvPr>
            <p:ph type="body" sz="quarter" idx="10"/>
          </p:nvPr>
        </p:nvSpPr>
        <p:spPr/>
        <p:txBody>
          <a:bodyPr/>
          <a:lstStyle/>
          <a:p>
            <a:r>
              <a:rPr lang="en-US" dirty="0"/>
              <a:t>L. Fillmore</a:t>
            </a:r>
          </a:p>
        </p:txBody>
      </p:sp>
      <p:sp>
        <p:nvSpPr>
          <p:cNvPr id="4" name="Text Placeholder 3">
            <a:extLst>
              <a:ext uri="{FF2B5EF4-FFF2-40B4-BE49-F238E27FC236}">
                <a16:creationId xmlns:a16="http://schemas.microsoft.com/office/drawing/2014/main" id="{379F4971-A480-0EC5-3174-6C6A0F8AC6CA}"/>
              </a:ext>
            </a:extLst>
          </p:cNvPr>
          <p:cNvSpPr>
            <a:spLocks noGrp="1"/>
          </p:cNvSpPr>
          <p:nvPr>
            <p:ph type="body" sz="quarter" idx="11"/>
          </p:nvPr>
        </p:nvSpPr>
        <p:spPr>
          <a:xfrm>
            <a:off x="2328438" y="1464554"/>
            <a:ext cx="9448696" cy="4359661"/>
          </a:xfrm>
        </p:spPr>
        <p:txBody>
          <a:bodyPr>
            <a:normAutofit fontScale="92500" lnSpcReduction="20000"/>
          </a:bodyPr>
          <a:lstStyle/>
          <a:p>
            <a:r>
              <a:rPr lang="en-US" sz="2800" dirty="0"/>
              <a:t>Extends property tax deferral to indigent individuals.</a:t>
            </a:r>
          </a:p>
          <a:p>
            <a:pPr lvl="1"/>
            <a:r>
              <a:rPr lang="en-US" sz="2534" b="1" dirty="0"/>
              <a:t>Undefined</a:t>
            </a:r>
            <a:r>
              <a:rPr lang="en-US" sz="2534" dirty="0"/>
              <a:t>, judicial code sets indigency at ≤150% federal poverty or the individual has insufficient means of paying for representation without depriving individual or their family of food, shelter, clothing, or other necessities.</a:t>
            </a:r>
          </a:p>
          <a:p>
            <a:r>
              <a:rPr lang="en-US" sz="2800" dirty="0"/>
              <a:t>Requires county auditors to include property tax deferral program eligibility information in tax valuation notices. </a:t>
            </a:r>
          </a:p>
          <a:p>
            <a:pPr lvl="1"/>
            <a:r>
              <a:rPr lang="en-US" sz="2400" dirty="0"/>
              <a:t>Information must specifically state, “If you are 65 years or older, disabled, or experiencing extreme hardship, ad this is your primary residence, you may be eligible to defer payment of this property tax.”</a:t>
            </a:r>
          </a:p>
          <a:p>
            <a:pPr lvl="1"/>
            <a:r>
              <a:rPr lang="en-US" sz="2400" dirty="0"/>
              <a:t>Must include a telephone number or website with a telephone number that a property owner may find additional information about applying for deferral. </a:t>
            </a:r>
          </a:p>
        </p:txBody>
      </p:sp>
      <p:sp>
        <p:nvSpPr>
          <p:cNvPr id="5" name="Text Placeholder 2">
            <a:extLst>
              <a:ext uri="{FF2B5EF4-FFF2-40B4-BE49-F238E27FC236}">
                <a16:creationId xmlns:a16="http://schemas.microsoft.com/office/drawing/2014/main" id="{16553538-FC11-A08F-D5E3-25BAC5F9A424}"/>
              </a:ext>
            </a:extLst>
          </p:cNvPr>
          <p:cNvSpPr txBox="1">
            <a:spLocks/>
          </p:cNvSpPr>
          <p:nvPr/>
        </p:nvSpPr>
        <p:spPr>
          <a:xfrm>
            <a:off x="150084" y="172226"/>
            <a:ext cx="1722693"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Taxes</a:t>
            </a:r>
            <a:endParaRPr lang="en-US" sz="18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2E9F6B1E-0035-0E8D-B076-92F8C1281258}"/>
              </a:ext>
            </a:extLst>
          </p:cNvPr>
          <p:cNvSpPr txBox="1"/>
          <p:nvPr/>
        </p:nvSpPr>
        <p:spPr>
          <a:xfrm>
            <a:off x="0" y="903408"/>
            <a:ext cx="2011680" cy="2970044"/>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456</a:t>
            </a:r>
            <a:endParaRPr lang="en-US" dirty="0">
              <a:solidFill>
                <a:schemeClr val="bg1">
                  <a:lumMod val="85000"/>
                </a:schemeClr>
              </a:solidFill>
              <a:latin typeface="Trade Gothic Next"/>
            </a:endParaRPr>
          </a:p>
          <a:p>
            <a:pPr algn="ctr">
              <a:spcBef>
                <a:spcPts val="600"/>
              </a:spcBef>
            </a:pPr>
            <a:r>
              <a:rPr lang="en-US" b="1" dirty="0">
                <a:solidFill>
                  <a:schemeClr val="bg1">
                    <a:lumMod val="85000"/>
                  </a:schemeClr>
                </a:solidFill>
                <a:latin typeface="Trade Gothic Next"/>
              </a:rPr>
              <a:t>HB 511</a:t>
            </a:r>
          </a:p>
          <a:p>
            <a:pPr algn="ctr">
              <a:spcBef>
                <a:spcPts val="600"/>
              </a:spcBef>
            </a:pPr>
            <a:r>
              <a:rPr lang="en-US" b="1" dirty="0">
                <a:solidFill>
                  <a:srgbClr val="FFC000"/>
                </a:solidFill>
                <a:latin typeface="Trade Gothic Next"/>
              </a:rPr>
              <a:t>SB 16</a:t>
            </a:r>
          </a:p>
          <a:p>
            <a:pPr algn="ctr">
              <a:spcBef>
                <a:spcPts val="600"/>
              </a:spcBef>
            </a:pPr>
            <a:r>
              <a:rPr lang="en-US" b="1" dirty="0">
                <a:solidFill>
                  <a:schemeClr val="bg1">
                    <a:lumMod val="85000"/>
                  </a:schemeClr>
                </a:solidFill>
                <a:latin typeface="Trade Gothic Next"/>
              </a:rPr>
              <a:t>SB 37</a:t>
            </a:r>
          </a:p>
          <a:p>
            <a:pPr algn="ctr">
              <a:spcBef>
                <a:spcPts val="600"/>
              </a:spcBef>
            </a:pPr>
            <a:r>
              <a:rPr lang="en-US" b="1" dirty="0">
                <a:solidFill>
                  <a:schemeClr val="bg1">
                    <a:lumMod val="85000"/>
                  </a:schemeClr>
                </a:solidFill>
                <a:latin typeface="Trade Gothic Next"/>
              </a:rPr>
              <a:t>SB 67</a:t>
            </a:r>
          </a:p>
          <a:p>
            <a:pPr algn="ctr">
              <a:spcBef>
                <a:spcPts val="600"/>
              </a:spcBef>
            </a:pPr>
            <a:r>
              <a:rPr lang="en-US" b="1" dirty="0">
                <a:solidFill>
                  <a:schemeClr val="bg1">
                    <a:lumMod val="85000"/>
                  </a:schemeClr>
                </a:solidFill>
                <a:latin typeface="Trade Gothic Next"/>
              </a:rPr>
              <a:t>SB 295</a:t>
            </a:r>
          </a:p>
        </p:txBody>
      </p:sp>
    </p:spTree>
    <p:extLst>
      <p:ext uri="{BB962C8B-B14F-4D97-AF65-F5344CB8AC3E}">
        <p14:creationId xmlns:p14="http://schemas.microsoft.com/office/powerpoint/2010/main" val="3699229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EBFC3-B625-E8A4-0CC3-A1ADF2CF4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4FEEE3-E8A3-2D3C-4774-807801DC1C0C}"/>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37 Minimum Basic Tax Rate Amendments</a:t>
            </a:r>
          </a:p>
        </p:txBody>
      </p:sp>
      <p:sp>
        <p:nvSpPr>
          <p:cNvPr id="4" name="Text Placeholder 3">
            <a:extLst>
              <a:ext uri="{FF2B5EF4-FFF2-40B4-BE49-F238E27FC236}">
                <a16:creationId xmlns:a16="http://schemas.microsoft.com/office/drawing/2014/main" id="{6B5283C2-C233-F952-7A94-C0546B6B66A4}"/>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5BE02642-3EF6-D642-AAD7-14D2DEFB6620}"/>
              </a:ext>
            </a:extLst>
          </p:cNvPr>
          <p:cNvSpPr>
            <a:spLocks noGrp="1"/>
          </p:cNvSpPr>
          <p:nvPr>
            <p:ph type="body" sz="quarter" idx="10"/>
          </p:nvPr>
        </p:nvSpPr>
        <p:spPr>
          <a:xfrm>
            <a:off x="2323424" y="1278805"/>
            <a:ext cx="6527800" cy="374650"/>
          </a:xfrm>
        </p:spPr>
        <p:txBody>
          <a:bodyPr>
            <a:normAutofit/>
          </a:bodyPr>
          <a:lstStyle/>
          <a:p>
            <a:r>
              <a:rPr lang="en-US" dirty="0"/>
              <a:t>L. Fillmore</a:t>
            </a:r>
          </a:p>
        </p:txBody>
      </p:sp>
      <p:sp>
        <p:nvSpPr>
          <p:cNvPr id="9" name="Text Placeholder 3">
            <a:extLst>
              <a:ext uri="{FF2B5EF4-FFF2-40B4-BE49-F238E27FC236}">
                <a16:creationId xmlns:a16="http://schemas.microsoft.com/office/drawing/2014/main" id="{7F41F40E-5590-F71D-DBE0-A08716BB0CE0}"/>
              </a:ext>
            </a:extLst>
          </p:cNvPr>
          <p:cNvSpPr txBox="1">
            <a:spLocks/>
          </p:cNvSpPr>
          <p:nvPr/>
        </p:nvSpPr>
        <p:spPr>
          <a:xfrm>
            <a:off x="2323424" y="15959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0" indent="0">
              <a:buNone/>
            </a:pPr>
            <a:r>
              <a:rPr lang="en-US" sz="2800" i="1" dirty="0">
                <a:solidFill>
                  <a:srgbClr val="FF0000"/>
                </a:solidFill>
                <a:highlight>
                  <a:srgbClr val="FFFF00"/>
                </a:highlight>
              </a:rPr>
              <a:t>Passed, vetoed</a:t>
            </a:r>
          </a:p>
          <a:p>
            <a:pPr marL="285750" indent="-285750"/>
            <a:r>
              <a:rPr lang="en-US" sz="2800" dirty="0"/>
              <a:t>Would have set a minimum school funding amount ($4,494 per student in FY 25) for each district.</a:t>
            </a:r>
          </a:p>
          <a:p>
            <a:pPr marL="285750" indent="-285750"/>
            <a:r>
              <a:rPr lang="en-US" sz="2800" dirty="0"/>
              <a:t>School district property tax dollars would be diverted to State General Fund.</a:t>
            </a:r>
          </a:p>
          <a:p>
            <a:pPr marL="285750" indent="-285750"/>
            <a:r>
              <a:rPr lang="en-US" sz="2800" dirty="0"/>
              <a:t>School districts would then receive minimum school funding amounts from income tax fund in the same amount.</a:t>
            </a:r>
          </a:p>
          <a:p>
            <a:pPr marL="285750" indent="-285750"/>
            <a:endParaRPr lang="en-US" sz="1600" dirty="0"/>
          </a:p>
        </p:txBody>
      </p:sp>
      <p:sp>
        <p:nvSpPr>
          <p:cNvPr id="10" name="Text Placeholder 2">
            <a:extLst>
              <a:ext uri="{FF2B5EF4-FFF2-40B4-BE49-F238E27FC236}">
                <a16:creationId xmlns:a16="http://schemas.microsoft.com/office/drawing/2014/main" id="{81035517-ED1B-0E7D-0811-561E1266F3BA}"/>
              </a:ext>
            </a:extLst>
          </p:cNvPr>
          <p:cNvSpPr txBox="1">
            <a:spLocks/>
          </p:cNvSpPr>
          <p:nvPr/>
        </p:nvSpPr>
        <p:spPr>
          <a:xfrm>
            <a:off x="150084" y="172226"/>
            <a:ext cx="1722693"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Taxes</a:t>
            </a:r>
            <a:endParaRPr lang="en-US" sz="1800" dirty="0">
              <a:solidFill>
                <a:schemeClr val="bg1"/>
              </a:solidFill>
            </a:endParaRPr>
          </a:p>
          <a:p>
            <a:pPr algn="ctr"/>
            <a:endParaRPr lang="en-US" dirty="0"/>
          </a:p>
          <a:p>
            <a:pPr algn="ctr"/>
            <a:endParaRPr lang="en-US" dirty="0"/>
          </a:p>
          <a:p>
            <a:pPr algn="ctr"/>
            <a:endParaRPr lang="en-US" dirty="0"/>
          </a:p>
        </p:txBody>
      </p:sp>
      <p:sp>
        <p:nvSpPr>
          <p:cNvPr id="12" name="TextBox 11">
            <a:extLst>
              <a:ext uri="{FF2B5EF4-FFF2-40B4-BE49-F238E27FC236}">
                <a16:creationId xmlns:a16="http://schemas.microsoft.com/office/drawing/2014/main" id="{D77E2017-F41B-523F-A9C0-D5D0323508A6}"/>
              </a:ext>
            </a:extLst>
          </p:cNvPr>
          <p:cNvSpPr txBox="1"/>
          <p:nvPr/>
        </p:nvSpPr>
        <p:spPr>
          <a:xfrm>
            <a:off x="0" y="903408"/>
            <a:ext cx="2011680" cy="2970044"/>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456</a:t>
            </a:r>
          </a:p>
          <a:p>
            <a:pPr algn="ctr">
              <a:spcBef>
                <a:spcPts val="600"/>
              </a:spcBef>
            </a:pPr>
            <a:r>
              <a:rPr lang="en-US" b="1" dirty="0">
                <a:solidFill>
                  <a:schemeClr val="bg1">
                    <a:lumMod val="85000"/>
                  </a:schemeClr>
                </a:solidFill>
                <a:latin typeface="Trade Gothic Next"/>
              </a:rPr>
              <a:t>HB 511</a:t>
            </a:r>
          </a:p>
          <a:p>
            <a:pPr algn="ctr">
              <a:spcBef>
                <a:spcPts val="600"/>
              </a:spcBef>
            </a:pPr>
            <a:r>
              <a:rPr lang="en-US" b="1" dirty="0">
                <a:solidFill>
                  <a:schemeClr val="bg1">
                    <a:lumMod val="85000"/>
                  </a:schemeClr>
                </a:solidFill>
                <a:latin typeface="Trade Gothic Next"/>
              </a:rPr>
              <a:t>SB 16</a:t>
            </a:r>
          </a:p>
          <a:p>
            <a:pPr algn="ctr">
              <a:spcBef>
                <a:spcPts val="600"/>
              </a:spcBef>
            </a:pPr>
            <a:r>
              <a:rPr lang="en-US" b="1" dirty="0">
                <a:solidFill>
                  <a:srgbClr val="FFC000"/>
                </a:solidFill>
                <a:latin typeface="Trade Gothic Next"/>
              </a:rPr>
              <a:t>SB 37</a:t>
            </a:r>
          </a:p>
          <a:p>
            <a:pPr algn="ctr">
              <a:spcBef>
                <a:spcPts val="600"/>
              </a:spcBef>
            </a:pPr>
            <a:r>
              <a:rPr lang="en-US" b="1" dirty="0">
                <a:solidFill>
                  <a:schemeClr val="bg1">
                    <a:lumMod val="85000"/>
                  </a:schemeClr>
                </a:solidFill>
                <a:latin typeface="Trade Gothic Next"/>
              </a:rPr>
              <a:t>SB 67</a:t>
            </a:r>
          </a:p>
          <a:p>
            <a:pPr algn="ctr">
              <a:spcBef>
                <a:spcPts val="600"/>
              </a:spcBef>
            </a:pPr>
            <a:r>
              <a:rPr lang="en-US" b="1" dirty="0">
                <a:solidFill>
                  <a:schemeClr val="bg1">
                    <a:lumMod val="85000"/>
                  </a:schemeClr>
                </a:solidFill>
                <a:latin typeface="Trade Gothic Next"/>
              </a:rPr>
              <a:t>SB 295</a:t>
            </a:r>
          </a:p>
        </p:txBody>
      </p:sp>
    </p:spTree>
    <p:extLst>
      <p:ext uri="{BB962C8B-B14F-4D97-AF65-F5344CB8AC3E}">
        <p14:creationId xmlns:p14="http://schemas.microsoft.com/office/powerpoint/2010/main" val="4184929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B0305-E893-3D44-9F60-08243E0ABE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A8B40-A8F6-1A0A-7342-12E7E7DAF963}"/>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67 Local Option Sales Tax Amendments</a:t>
            </a:r>
          </a:p>
        </p:txBody>
      </p:sp>
      <p:sp>
        <p:nvSpPr>
          <p:cNvPr id="4" name="Text Placeholder 3">
            <a:extLst>
              <a:ext uri="{FF2B5EF4-FFF2-40B4-BE49-F238E27FC236}">
                <a16:creationId xmlns:a16="http://schemas.microsoft.com/office/drawing/2014/main" id="{9D7DA081-B30A-EB24-D354-C754AEEC72BC}"/>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A709EE01-97D4-9E33-CDD9-9991EF8221C1}"/>
              </a:ext>
            </a:extLst>
          </p:cNvPr>
          <p:cNvSpPr>
            <a:spLocks noGrp="1"/>
          </p:cNvSpPr>
          <p:nvPr>
            <p:ph type="body" sz="quarter" idx="10"/>
          </p:nvPr>
        </p:nvSpPr>
        <p:spPr>
          <a:xfrm>
            <a:off x="2323424" y="1278805"/>
            <a:ext cx="6527800" cy="374650"/>
          </a:xfrm>
        </p:spPr>
        <p:txBody>
          <a:bodyPr>
            <a:normAutofit/>
          </a:bodyPr>
          <a:lstStyle/>
          <a:p>
            <a:r>
              <a:rPr lang="en-US" dirty="0"/>
              <a:t>D.R. Owens</a:t>
            </a:r>
          </a:p>
        </p:txBody>
      </p:sp>
      <p:sp>
        <p:nvSpPr>
          <p:cNvPr id="9" name="Text Placeholder 3">
            <a:extLst>
              <a:ext uri="{FF2B5EF4-FFF2-40B4-BE49-F238E27FC236}">
                <a16:creationId xmlns:a16="http://schemas.microsoft.com/office/drawing/2014/main" id="{742782B5-907C-7027-E43E-FC7554CBEA53}"/>
              </a:ext>
            </a:extLst>
          </p:cNvPr>
          <p:cNvSpPr txBox="1">
            <a:spLocks/>
          </p:cNvSpPr>
          <p:nvPr/>
        </p:nvSpPr>
        <p:spPr>
          <a:xfrm>
            <a:off x="2323424" y="15959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373"/>
              </a:spcBef>
              <a:buNone/>
            </a:pPr>
            <a:r>
              <a:rPr lang="en-US" sz="2400" i="1" dirty="0">
                <a:solidFill>
                  <a:srgbClr val="FF0000"/>
                </a:solidFill>
                <a:highlight>
                  <a:srgbClr val="FFFF00"/>
                </a:highlight>
              </a:rPr>
              <a:t>Did not pass</a:t>
            </a:r>
            <a:endParaRPr lang="en-US" sz="2400" dirty="0">
              <a:latin typeface="Roboto"/>
              <a:ea typeface="Roboto"/>
              <a:cs typeface="Roboto"/>
            </a:endParaRPr>
          </a:p>
          <a:p>
            <a:pPr marL="285750" indent="-285750">
              <a:spcBef>
                <a:spcPts val="373"/>
              </a:spcBef>
            </a:pPr>
            <a:r>
              <a:rPr lang="en-US" sz="2400" dirty="0">
                <a:latin typeface="Roboto"/>
                <a:ea typeface="Roboto"/>
                <a:cs typeface="Roboto"/>
              </a:rPr>
              <a:t>Would have allowed certain municipalities to impose the existing emergency services tax.</a:t>
            </a:r>
          </a:p>
          <a:p>
            <a:pPr marL="971550" lvl="1" indent="-285750">
              <a:spcBef>
                <a:spcPts val="373"/>
              </a:spcBef>
            </a:pPr>
            <a:r>
              <a:rPr lang="en-US" sz="2400" dirty="0">
                <a:latin typeface="Roboto"/>
                <a:ea typeface="Roboto"/>
                <a:cs typeface="Roboto"/>
              </a:rPr>
              <a:t>Would have only applied to small cities in a second-class county with one national parks and two state parks IF they provide emergency services outside of their services area.</a:t>
            </a:r>
          </a:p>
          <a:p>
            <a:pPr marL="971550" lvl="1" indent="-285750">
              <a:spcBef>
                <a:spcPts val="373"/>
              </a:spcBef>
            </a:pPr>
            <a:r>
              <a:rPr lang="en-US" sz="2400" dirty="0">
                <a:latin typeface="Roboto"/>
                <a:ea typeface="Roboto"/>
                <a:cs typeface="Roboto"/>
              </a:rPr>
              <a:t>Up to 0.33% of the tax could be imposed by vote of the legislative body and up to 1% could be imposed with ballot approval. </a:t>
            </a:r>
          </a:p>
          <a:p>
            <a:pPr marL="971550" lvl="1" indent="-285750">
              <a:spcBef>
                <a:spcPts val="373"/>
              </a:spcBef>
            </a:pPr>
            <a:r>
              <a:rPr lang="en-US" sz="2400" dirty="0">
                <a:latin typeface="Roboto"/>
                <a:ea typeface="Roboto"/>
                <a:cs typeface="Roboto"/>
              </a:rPr>
              <a:t>Could not be imposed if already imposed by a special service district.  </a:t>
            </a:r>
            <a:endParaRPr lang="en-US" sz="4000" dirty="0">
              <a:latin typeface="Roboto"/>
              <a:ea typeface="Roboto"/>
              <a:cs typeface="Roboto"/>
            </a:endParaRP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3" name="Text Placeholder 2">
            <a:extLst>
              <a:ext uri="{FF2B5EF4-FFF2-40B4-BE49-F238E27FC236}">
                <a16:creationId xmlns:a16="http://schemas.microsoft.com/office/drawing/2014/main" id="{24293BC0-6B24-B02B-3D0E-B993BD386A55}"/>
              </a:ext>
            </a:extLst>
          </p:cNvPr>
          <p:cNvSpPr txBox="1">
            <a:spLocks/>
          </p:cNvSpPr>
          <p:nvPr/>
        </p:nvSpPr>
        <p:spPr>
          <a:xfrm>
            <a:off x="150084" y="172226"/>
            <a:ext cx="1722693"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Taxes</a:t>
            </a:r>
            <a:endParaRPr lang="en-US" sz="1800" dirty="0">
              <a:solidFill>
                <a:schemeClr val="bg1"/>
              </a:solidFill>
            </a:endParaRPr>
          </a:p>
          <a:p>
            <a:pPr algn="ctr"/>
            <a:endParaRPr lang="en-US" dirty="0"/>
          </a:p>
          <a:p>
            <a:pPr algn="ctr"/>
            <a:endParaRPr lang="en-US" dirty="0"/>
          </a:p>
          <a:p>
            <a:pPr algn="ctr"/>
            <a:endParaRPr lang="en-US" dirty="0"/>
          </a:p>
        </p:txBody>
      </p:sp>
      <p:sp>
        <p:nvSpPr>
          <p:cNvPr id="10" name="TextBox 9">
            <a:extLst>
              <a:ext uri="{FF2B5EF4-FFF2-40B4-BE49-F238E27FC236}">
                <a16:creationId xmlns:a16="http://schemas.microsoft.com/office/drawing/2014/main" id="{9C88E891-07D1-4BF8-DBF0-7E04A2F88D96}"/>
              </a:ext>
            </a:extLst>
          </p:cNvPr>
          <p:cNvSpPr txBox="1"/>
          <p:nvPr/>
        </p:nvSpPr>
        <p:spPr>
          <a:xfrm>
            <a:off x="0" y="903408"/>
            <a:ext cx="2011680" cy="2970044"/>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456</a:t>
            </a:r>
          </a:p>
          <a:p>
            <a:pPr algn="ctr">
              <a:spcBef>
                <a:spcPts val="600"/>
              </a:spcBef>
            </a:pPr>
            <a:r>
              <a:rPr lang="en-US" b="1" dirty="0">
                <a:solidFill>
                  <a:schemeClr val="bg1">
                    <a:lumMod val="85000"/>
                  </a:schemeClr>
                </a:solidFill>
                <a:latin typeface="Trade Gothic Next"/>
              </a:rPr>
              <a:t>HB 511</a:t>
            </a:r>
          </a:p>
          <a:p>
            <a:pPr algn="ctr">
              <a:spcBef>
                <a:spcPts val="600"/>
              </a:spcBef>
            </a:pPr>
            <a:r>
              <a:rPr lang="en-US" b="1" dirty="0">
                <a:solidFill>
                  <a:schemeClr val="bg1">
                    <a:lumMod val="85000"/>
                  </a:schemeClr>
                </a:solidFill>
                <a:latin typeface="Trade Gothic Next"/>
              </a:rPr>
              <a:t>SB 16</a:t>
            </a:r>
          </a:p>
          <a:p>
            <a:pPr algn="ctr">
              <a:spcBef>
                <a:spcPts val="600"/>
              </a:spcBef>
            </a:pPr>
            <a:r>
              <a:rPr lang="en-US" b="1" dirty="0">
                <a:solidFill>
                  <a:schemeClr val="bg1">
                    <a:lumMod val="85000"/>
                  </a:schemeClr>
                </a:solidFill>
                <a:latin typeface="Trade Gothic Next"/>
              </a:rPr>
              <a:t>SB 37</a:t>
            </a:r>
          </a:p>
          <a:p>
            <a:pPr algn="ctr">
              <a:spcBef>
                <a:spcPts val="600"/>
              </a:spcBef>
            </a:pPr>
            <a:r>
              <a:rPr lang="en-US" b="1" dirty="0">
                <a:solidFill>
                  <a:srgbClr val="FFC000"/>
                </a:solidFill>
                <a:latin typeface="Trade Gothic Next"/>
              </a:rPr>
              <a:t>SB 67</a:t>
            </a:r>
          </a:p>
          <a:p>
            <a:pPr algn="ctr">
              <a:spcBef>
                <a:spcPts val="600"/>
              </a:spcBef>
            </a:pPr>
            <a:r>
              <a:rPr lang="en-US" b="1" dirty="0">
                <a:solidFill>
                  <a:schemeClr val="bg1">
                    <a:lumMod val="85000"/>
                  </a:schemeClr>
                </a:solidFill>
                <a:latin typeface="Trade Gothic Next"/>
              </a:rPr>
              <a:t>SB 295</a:t>
            </a:r>
          </a:p>
        </p:txBody>
      </p:sp>
    </p:spTree>
    <p:extLst>
      <p:ext uri="{BB962C8B-B14F-4D97-AF65-F5344CB8AC3E}">
        <p14:creationId xmlns:p14="http://schemas.microsoft.com/office/powerpoint/2010/main" val="4067995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1D0FC-CBE3-C661-98C9-3BCE78923F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4A1038-804A-F6CB-E0A9-9AF35C2C0C48}"/>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295 Property Tax Modifications</a:t>
            </a:r>
          </a:p>
        </p:txBody>
      </p:sp>
      <p:sp>
        <p:nvSpPr>
          <p:cNvPr id="4" name="Text Placeholder 3">
            <a:extLst>
              <a:ext uri="{FF2B5EF4-FFF2-40B4-BE49-F238E27FC236}">
                <a16:creationId xmlns:a16="http://schemas.microsoft.com/office/drawing/2014/main" id="{F65DC2A9-F7F0-1921-BB44-2149376D32ED}"/>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479C28D3-E631-568E-FBB0-6BEB99F600AE}"/>
              </a:ext>
            </a:extLst>
          </p:cNvPr>
          <p:cNvSpPr>
            <a:spLocks noGrp="1"/>
          </p:cNvSpPr>
          <p:nvPr>
            <p:ph type="body" sz="quarter" idx="10"/>
          </p:nvPr>
        </p:nvSpPr>
        <p:spPr/>
        <p:txBody>
          <a:bodyPr>
            <a:normAutofit/>
          </a:bodyPr>
          <a:lstStyle/>
          <a:p>
            <a:r>
              <a:rPr lang="en-US" dirty="0"/>
              <a:t>D. McCay</a:t>
            </a:r>
          </a:p>
        </p:txBody>
      </p:sp>
      <p:sp>
        <p:nvSpPr>
          <p:cNvPr id="9" name="Text Placeholder 3">
            <a:extLst>
              <a:ext uri="{FF2B5EF4-FFF2-40B4-BE49-F238E27FC236}">
                <a16:creationId xmlns:a16="http://schemas.microsoft.com/office/drawing/2014/main" id="{35F1C54F-6368-8728-12BE-689FC21A78BD}"/>
              </a:ext>
            </a:extLst>
          </p:cNvPr>
          <p:cNvSpPr txBox="1">
            <a:spLocks/>
          </p:cNvSpPr>
          <p:nvPr/>
        </p:nvSpPr>
        <p:spPr>
          <a:xfrm>
            <a:off x="2318411" y="1464554"/>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0"/>
              </a:spcBef>
              <a:buNone/>
            </a:pPr>
            <a:endParaRPr lang="en-US" sz="1600" dirty="0">
              <a:latin typeface="Roboto"/>
              <a:ea typeface="Roboto"/>
              <a:cs typeface="Roboto"/>
            </a:endParaRPr>
          </a:p>
          <a:p>
            <a:pPr marL="457200" indent="-457200">
              <a:spcBef>
                <a:spcPts val="373"/>
              </a:spcBef>
            </a:pPr>
            <a:r>
              <a:rPr lang="en-US" sz="2667" dirty="0">
                <a:latin typeface="Roboto"/>
                <a:ea typeface="Roboto"/>
                <a:cs typeface="Roboto"/>
              </a:rPr>
              <a:t>Allows a taxing entity that reduces their budget below the previous year’s budgeted amount to return to the previous year’s amount within 5 years without going through Truth in Taxation</a:t>
            </a:r>
          </a:p>
          <a:p>
            <a:pPr marL="457200" indent="-457200">
              <a:spcBef>
                <a:spcPts val="373"/>
              </a:spcBef>
            </a:pPr>
            <a:endParaRPr lang="en-US" sz="2667" dirty="0">
              <a:latin typeface="Roboto"/>
              <a:ea typeface="Roboto"/>
              <a:cs typeface="Roboto"/>
            </a:endParaRPr>
          </a:p>
          <a:p>
            <a:pPr marL="457200" indent="-457200">
              <a:spcBef>
                <a:spcPts val="373"/>
              </a:spcBef>
            </a:pPr>
            <a:r>
              <a:rPr lang="en-US" sz="2667" dirty="0">
                <a:latin typeface="Roboto"/>
                <a:ea typeface="Roboto"/>
                <a:cs typeface="Roboto"/>
              </a:rPr>
              <a:t>Example:</a:t>
            </a:r>
          </a:p>
          <a:p>
            <a:pPr marL="1143000" lvl="1" indent="-457200">
              <a:spcBef>
                <a:spcPts val="373"/>
              </a:spcBef>
            </a:pPr>
            <a:r>
              <a:rPr lang="en-US" sz="2667" dirty="0">
                <a:latin typeface="Roboto"/>
                <a:ea typeface="Roboto"/>
                <a:cs typeface="Roboto"/>
              </a:rPr>
              <a:t>Prior year budget = $100,000</a:t>
            </a:r>
          </a:p>
          <a:p>
            <a:pPr marL="1143000" lvl="1" indent="-457200">
              <a:spcBef>
                <a:spcPts val="373"/>
              </a:spcBef>
            </a:pPr>
            <a:r>
              <a:rPr lang="en-US" sz="2667" dirty="0">
                <a:latin typeface="Roboto"/>
                <a:ea typeface="Roboto"/>
                <a:cs typeface="Roboto"/>
              </a:rPr>
              <a:t>Current year budget = $95,000</a:t>
            </a:r>
          </a:p>
          <a:p>
            <a:pPr marL="1143000" lvl="1" indent="-457200">
              <a:spcBef>
                <a:spcPts val="373"/>
              </a:spcBef>
            </a:pPr>
            <a:r>
              <a:rPr lang="en-US" sz="2667" dirty="0">
                <a:latin typeface="Roboto"/>
                <a:ea typeface="Roboto"/>
                <a:cs typeface="Roboto"/>
              </a:rPr>
              <a:t>Next year could return to $100,000 without Truth in Taxation.</a:t>
            </a:r>
          </a:p>
          <a:p>
            <a:pPr marL="457200" indent="-457200">
              <a:lnSpc>
                <a:spcPts val="2250"/>
              </a:lnSpc>
            </a:pPr>
            <a:endParaRPr lang="en-US" sz="2667" dirty="0">
              <a:latin typeface="Roboto"/>
              <a:ea typeface="Roboto"/>
              <a:cs typeface="Roboto"/>
            </a:endParaRPr>
          </a:p>
          <a:p>
            <a:pPr marL="285750" indent="-285750"/>
            <a:endParaRPr lang="en-US" sz="1800" dirty="0">
              <a:latin typeface="Arial"/>
              <a:ea typeface="Roboto"/>
              <a:cs typeface="Arial"/>
            </a:endParaRPr>
          </a:p>
        </p:txBody>
      </p:sp>
      <p:sp>
        <p:nvSpPr>
          <p:cNvPr id="3" name="Text Placeholder 2">
            <a:extLst>
              <a:ext uri="{FF2B5EF4-FFF2-40B4-BE49-F238E27FC236}">
                <a16:creationId xmlns:a16="http://schemas.microsoft.com/office/drawing/2014/main" id="{176D1A19-25A5-26EB-18AC-52FBC8B45DF1}"/>
              </a:ext>
            </a:extLst>
          </p:cNvPr>
          <p:cNvSpPr txBox="1">
            <a:spLocks/>
          </p:cNvSpPr>
          <p:nvPr/>
        </p:nvSpPr>
        <p:spPr>
          <a:xfrm>
            <a:off x="150084" y="172226"/>
            <a:ext cx="1722693"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Taxes</a:t>
            </a:r>
            <a:endParaRPr lang="en-US" sz="1800" dirty="0">
              <a:solidFill>
                <a:schemeClr val="bg1"/>
              </a:solidFill>
            </a:endParaRPr>
          </a:p>
          <a:p>
            <a:pPr algn="ctr"/>
            <a:endParaRPr lang="en-US" dirty="0"/>
          </a:p>
          <a:p>
            <a:pPr algn="ctr"/>
            <a:endParaRPr lang="en-US" dirty="0"/>
          </a:p>
          <a:p>
            <a:pPr algn="ctr"/>
            <a:endParaRPr lang="en-US" dirty="0"/>
          </a:p>
        </p:txBody>
      </p:sp>
      <p:sp>
        <p:nvSpPr>
          <p:cNvPr id="10" name="TextBox 9">
            <a:extLst>
              <a:ext uri="{FF2B5EF4-FFF2-40B4-BE49-F238E27FC236}">
                <a16:creationId xmlns:a16="http://schemas.microsoft.com/office/drawing/2014/main" id="{B13FCE25-A6EC-0954-F528-01AD70C55DB4}"/>
              </a:ext>
            </a:extLst>
          </p:cNvPr>
          <p:cNvSpPr txBox="1"/>
          <p:nvPr/>
        </p:nvSpPr>
        <p:spPr>
          <a:xfrm>
            <a:off x="0" y="903408"/>
            <a:ext cx="2011680" cy="2970044"/>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456</a:t>
            </a:r>
          </a:p>
          <a:p>
            <a:pPr algn="ctr">
              <a:spcBef>
                <a:spcPts val="600"/>
              </a:spcBef>
            </a:pPr>
            <a:r>
              <a:rPr lang="en-US" b="1" dirty="0">
                <a:solidFill>
                  <a:schemeClr val="bg1">
                    <a:lumMod val="85000"/>
                  </a:schemeClr>
                </a:solidFill>
                <a:latin typeface="Trade Gothic Next"/>
              </a:rPr>
              <a:t>HB 511</a:t>
            </a:r>
          </a:p>
          <a:p>
            <a:pPr algn="ctr">
              <a:spcBef>
                <a:spcPts val="600"/>
              </a:spcBef>
            </a:pPr>
            <a:r>
              <a:rPr lang="en-US" b="1" dirty="0">
                <a:solidFill>
                  <a:schemeClr val="bg1">
                    <a:lumMod val="85000"/>
                  </a:schemeClr>
                </a:solidFill>
                <a:latin typeface="Trade Gothic Next"/>
              </a:rPr>
              <a:t>SB 16</a:t>
            </a:r>
          </a:p>
          <a:p>
            <a:pPr algn="ctr">
              <a:spcBef>
                <a:spcPts val="600"/>
              </a:spcBef>
            </a:pPr>
            <a:r>
              <a:rPr lang="en-US" b="1" dirty="0">
                <a:solidFill>
                  <a:schemeClr val="bg1">
                    <a:lumMod val="85000"/>
                  </a:schemeClr>
                </a:solidFill>
                <a:latin typeface="Trade Gothic Next"/>
              </a:rPr>
              <a:t>SB 37</a:t>
            </a:r>
          </a:p>
          <a:p>
            <a:pPr algn="ctr">
              <a:spcBef>
                <a:spcPts val="600"/>
              </a:spcBef>
            </a:pPr>
            <a:r>
              <a:rPr lang="en-US" b="1" dirty="0">
                <a:solidFill>
                  <a:schemeClr val="bg1">
                    <a:lumMod val="85000"/>
                  </a:schemeClr>
                </a:solidFill>
                <a:latin typeface="Trade Gothic Next"/>
              </a:rPr>
              <a:t>SB 67</a:t>
            </a:r>
          </a:p>
          <a:p>
            <a:pPr algn="ctr">
              <a:spcBef>
                <a:spcPts val="600"/>
              </a:spcBef>
            </a:pPr>
            <a:r>
              <a:rPr lang="en-US" b="1" dirty="0">
                <a:solidFill>
                  <a:srgbClr val="FFC000"/>
                </a:solidFill>
                <a:latin typeface="Trade Gothic Next"/>
              </a:rPr>
              <a:t>SB 295</a:t>
            </a:r>
          </a:p>
        </p:txBody>
      </p:sp>
    </p:spTree>
    <p:extLst>
      <p:ext uri="{BB962C8B-B14F-4D97-AF65-F5344CB8AC3E}">
        <p14:creationId xmlns:p14="http://schemas.microsoft.com/office/powerpoint/2010/main" val="2393094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1DE39-85C8-8D82-FB94-60668B99792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354D0-F06F-AD03-1F7F-84013739BC89}"/>
              </a:ext>
            </a:extLst>
          </p:cNvPr>
          <p:cNvSpPr/>
          <p:nvPr/>
        </p:nvSpPr>
        <p:spPr>
          <a:xfrm>
            <a:off x="4157133" y="-318051"/>
            <a:ext cx="8178800" cy="7305260"/>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a:extLst>
              <a:ext uri="{FF2B5EF4-FFF2-40B4-BE49-F238E27FC236}">
                <a16:creationId xmlns:a16="http://schemas.microsoft.com/office/drawing/2014/main" id="{93EBDF57-D5A0-BDAC-75CD-DB81E6E2F879}"/>
              </a:ext>
            </a:extLst>
          </p:cNvPr>
          <p:cNvSpPr txBox="1">
            <a:spLocks noGrp="1"/>
          </p:cNvSpPr>
          <p:nvPr>
            <p:ph type="title" idx="4294967295"/>
          </p:nvPr>
        </p:nvSpPr>
        <p:spPr>
          <a:xfrm>
            <a:off x="4931022" y="1836768"/>
            <a:ext cx="6427071" cy="2044149"/>
          </a:xfrm>
          <a:prstGeom prst="rect">
            <a:avLst/>
          </a:prstGeom>
        </p:spPr>
        <p:txBody>
          <a:bodyPr vert="horz" wrap="square" lIns="0" tIns="12700" rIns="0" bIns="0" rtlCol="0">
            <a:spAutoFit/>
          </a:bodyPr>
          <a:lstStyle/>
          <a:p>
            <a:pPr marL="12700">
              <a:spcBef>
                <a:spcPts val="100"/>
              </a:spcBef>
            </a:pPr>
            <a:r>
              <a:rPr lang="en-US" sz="6600" spc="-65" dirty="0">
                <a:solidFill>
                  <a:schemeClr val="bg1"/>
                </a:solidFill>
                <a:latin typeface="+mj-lt"/>
                <a:cs typeface="Calibri Light"/>
              </a:rPr>
              <a:t>Transportation Utility Fees</a:t>
            </a:r>
          </a:p>
        </p:txBody>
      </p:sp>
    </p:spTree>
    <p:extLst>
      <p:ext uri="{BB962C8B-B14F-4D97-AF65-F5344CB8AC3E}">
        <p14:creationId xmlns:p14="http://schemas.microsoft.com/office/powerpoint/2010/main" val="4505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402B394-EE68-EEC4-219D-0920DA6D1750}"/>
              </a:ext>
            </a:extLst>
          </p:cNvPr>
          <p:cNvSpPr/>
          <p:nvPr/>
        </p:nvSpPr>
        <p:spPr>
          <a:xfrm>
            <a:off x="1161826" y="330200"/>
            <a:ext cx="10338099" cy="61136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1">
            <a:extLst>
              <a:ext uri="{FF2B5EF4-FFF2-40B4-BE49-F238E27FC236}">
                <a16:creationId xmlns:a16="http://schemas.microsoft.com/office/drawing/2014/main" id="{865D8AFB-517F-39E2-8B4B-FF523FFEAD48}"/>
              </a:ext>
            </a:extLst>
          </p:cNvPr>
          <p:cNvSpPr>
            <a:spLocks noGrp="1"/>
          </p:cNvSpPr>
          <p:nvPr>
            <p:ph type="pic" sz="quarter" idx="10"/>
          </p:nvPr>
        </p:nvSpPr>
        <p:spPr>
          <a:xfrm>
            <a:off x="1731981" y="330200"/>
            <a:ext cx="5959738" cy="6197600"/>
          </a:xfrm>
        </p:spPr>
        <p:txBody>
          <a:bodyPr/>
          <a:lstStyle/>
          <a:p>
            <a:pPr rtl="0">
              <a:buNone/>
            </a:pPr>
            <a:endParaRPr lang="en-US" sz="3200" b="1" i="0" u="none" strike="noStrike" dirty="0">
              <a:solidFill>
                <a:srgbClr val="033C5A"/>
              </a:solidFill>
              <a:effectLst/>
              <a:latin typeface="Roboto" panose="02000000000000000000" pitchFamily="2" charset="0"/>
            </a:endParaRPr>
          </a:p>
          <a:p>
            <a:pPr rtl="0">
              <a:buNone/>
            </a:pPr>
            <a:r>
              <a:rPr lang="en-US" sz="3200" b="1" i="0" u="none" strike="noStrike" dirty="0">
                <a:solidFill>
                  <a:schemeClr val="bg1"/>
                </a:solidFill>
                <a:effectLst/>
                <a:latin typeface="Roboto" panose="02000000000000000000" pitchFamily="2" charset="0"/>
              </a:rPr>
              <a:t>962 total bills drafted</a:t>
            </a:r>
          </a:p>
          <a:p>
            <a:r>
              <a:rPr lang="en-US" sz="3200" i="0" u="none" strike="noStrike" dirty="0">
                <a:solidFill>
                  <a:schemeClr val="bg1"/>
                </a:solidFill>
                <a:effectLst/>
                <a:latin typeface="Roboto" panose="02000000000000000000" pitchFamily="2" charset="0"/>
              </a:rPr>
              <a:t>568 House Bills</a:t>
            </a:r>
          </a:p>
          <a:p>
            <a:r>
              <a:rPr lang="en-US" sz="3200" i="0" u="none" strike="noStrike" dirty="0">
                <a:solidFill>
                  <a:schemeClr val="bg1"/>
                </a:solidFill>
                <a:effectLst/>
                <a:latin typeface="Roboto" panose="02000000000000000000" pitchFamily="2" charset="0"/>
              </a:rPr>
              <a:t>342 Senate Bill</a:t>
            </a:r>
          </a:p>
          <a:p>
            <a:r>
              <a:rPr lang="en-US" sz="3200" i="0" u="none" strike="noStrike" dirty="0">
                <a:solidFill>
                  <a:schemeClr val="bg1"/>
                </a:solidFill>
                <a:effectLst/>
                <a:latin typeface="Roboto" panose="02000000000000000000" pitchFamily="2" charset="0"/>
              </a:rPr>
              <a:t>52 Resolutions</a:t>
            </a:r>
          </a:p>
          <a:p>
            <a:pPr marL="0" indent="0">
              <a:buNone/>
            </a:pPr>
            <a:endParaRPr lang="en-US" sz="3200" i="0" u="none" strike="noStrike" dirty="0">
              <a:solidFill>
                <a:schemeClr val="bg1"/>
              </a:solidFill>
              <a:effectLst/>
              <a:latin typeface="Roboto" panose="02000000000000000000" pitchFamily="2" charset="0"/>
            </a:endParaRPr>
          </a:p>
        </p:txBody>
      </p:sp>
      <p:sp>
        <p:nvSpPr>
          <p:cNvPr id="4" name="Arrow: Right 3">
            <a:extLst>
              <a:ext uri="{FF2B5EF4-FFF2-40B4-BE49-F238E27FC236}">
                <a16:creationId xmlns:a16="http://schemas.microsoft.com/office/drawing/2014/main" id="{B7C1507E-5140-6764-F266-CAB020841CD7}"/>
              </a:ext>
            </a:extLst>
          </p:cNvPr>
          <p:cNvSpPr/>
          <p:nvPr/>
        </p:nvSpPr>
        <p:spPr>
          <a:xfrm>
            <a:off x="6196403" y="796066"/>
            <a:ext cx="1398494" cy="914400"/>
          </a:xfrm>
          <a:prstGeom prst="rightArrow">
            <a:avLst/>
          </a:prstGeom>
          <a:solidFill>
            <a:srgbClr val="004A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Box 4">
            <a:extLst>
              <a:ext uri="{FF2B5EF4-FFF2-40B4-BE49-F238E27FC236}">
                <a16:creationId xmlns:a16="http://schemas.microsoft.com/office/drawing/2014/main" id="{F772A1CE-02B6-47A2-6C29-D2D9EF6E3B2C}"/>
              </a:ext>
            </a:extLst>
          </p:cNvPr>
          <p:cNvSpPr txBox="1"/>
          <p:nvPr/>
        </p:nvSpPr>
        <p:spPr>
          <a:xfrm>
            <a:off x="7691719" y="960878"/>
            <a:ext cx="3431690" cy="584775"/>
          </a:xfrm>
          <a:prstGeom prst="rect">
            <a:avLst/>
          </a:prstGeom>
          <a:noFill/>
        </p:spPr>
        <p:txBody>
          <a:bodyPr wrap="square" rtlCol="0">
            <a:spAutoFit/>
          </a:bodyPr>
          <a:lstStyle/>
          <a:p>
            <a:r>
              <a:rPr lang="en-US" sz="3200" b="1" dirty="0">
                <a:solidFill>
                  <a:schemeClr val="bg1"/>
                </a:solidFill>
                <a:latin typeface="Roboto" panose="02000000000000000000" pitchFamily="2" charset="0"/>
              </a:rPr>
              <a:t>582 bills passed</a:t>
            </a:r>
          </a:p>
        </p:txBody>
      </p:sp>
      <p:sp>
        <p:nvSpPr>
          <p:cNvPr id="8" name="TextBox 7">
            <a:extLst>
              <a:ext uri="{FF2B5EF4-FFF2-40B4-BE49-F238E27FC236}">
                <a16:creationId xmlns:a16="http://schemas.microsoft.com/office/drawing/2014/main" id="{2FFACF30-84DD-D969-A22A-0CB4CE7C2ACA}"/>
              </a:ext>
            </a:extLst>
          </p:cNvPr>
          <p:cNvSpPr txBox="1"/>
          <p:nvPr/>
        </p:nvSpPr>
        <p:spPr>
          <a:xfrm>
            <a:off x="2022438" y="4664672"/>
            <a:ext cx="9305364" cy="1077218"/>
          </a:xfrm>
          <a:prstGeom prst="rect">
            <a:avLst/>
          </a:prstGeom>
          <a:noFill/>
        </p:spPr>
        <p:txBody>
          <a:bodyPr wrap="square" rtlCol="0">
            <a:spAutoFit/>
          </a:bodyPr>
          <a:lstStyle/>
          <a:p>
            <a:r>
              <a:rPr lang="en-US" sz="3200" i="1" dirty="0">
                <a:solidFill>
                  <a:schemeClr val="bg1"/>
                </a:solidFill>
              </a:rPr>
              <a:t>ULCT tracked 279 bills that directly impact municipal governments</a:t>
            </a:r>
          </a:p>
        </p:txBody>
      </p:sp>
    </p:spTree>
    <p:extLst>
      <p:ext uri="{BB962C8B-B14F-4D97-AF65-F5344CB8AC3E}">
        <p14:creationId xmlns:p14="http://schemas.microsoft.com/office/powerpoint/2010/main" val="1719828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3"/>
          <p:cNvSpPr txBox="1">
            <a:spLocks noGrp="1"/>
          </p:cNvSpPr>
          <p:nvPr>
            <p:ph type="title" idx="4294967295"/>
          </p:nvPr>
        </p:nvSpPr>
        <p:spPr>
          <a:xfrm>
            <a:off x="609600" y="305729"/>
            <a:ext cx="10922000" cy="1010800"/>
          </a:xfrm>
          <a:prstGeom prst="rect">
            <a:avLst/>
          </a:prstGeom>
        </p:spPr>
        <p:txBody>
          <a:bodyPr spcFirstLastPara="1" vert="horz" wrap="square" lIns="60950" tIns="30467" rIns="60950" bIns="30467" rtlCol="0" anchor="ctr" anchorCtr="0">
            <a:noAutofit/>
          </a:bodyPr>
          <a:lstStyle/>
          <a:p>
            <a:pPr>
              <a:spcBef>
                <a:spcPts val="0"/>
              </a:spcBef>
            </a:pPr>
            <a:r>
              <a:rPr lang="en-US"/>
              <a:t>City imposed tax vs. fee: </a:t>
            </a:r>
            <a:endParaRPr/>
          </a:p>
          <a:p>
            <a:pPr>
              <a:spcBef>
                <a:spcPts val="0"/>
              </a:spcBef>
            </a:pPr>
            <a:r>
              <a:rPr lang="en-US" sz="2533"/>
              <a:t>Do you know the difference? Do your legislators know the difference?</a:t>
            </a:r>
            <a:endParaRPr sz="2533" b="0">
              <a:solidFill>
                <a:schemeClr val="dk1"/>
              </a:solidFill>
              <a:latin typeface="Raleway"/>
              <a:ea typeface="Raleway"/>
              <a:cs typeface="Raleway"/>
              <a:sym typeface="Raleway"/>
            </a:endParaRPr>
          </a:p>
        </p:txBody>
      </p:sp>
      <p:graphicFrame>
        <p:nvGraphicFramePr>
          <p:cNvPr id="276" name="Google Shape;276;p43"/>
          <p:cNvGraphicFramePr/>
          <p:nvPr/>
        </p:nvGraphicFramePr>
        <p:xfrm>
          <a:off x="626167" y="1468783"/>
          <a:ext cx="10922000" cy="5318660"/>
        </p:xfrm>
        <a:graphic>
          <a:graphicData uri="http://schemas.openxmlformats.org/drawingml/2006/table">
            <a:tbl>
              <a:tblPr>
                <a:noFill/>
              </a:tblPr>
              <a:tblGrid>
                <a:gridCol w="2633867">
                  <a:extLst>
                    <a:ext uri="{9D8B030D-6E8A-4147-A177-3AD203B41FA5}">
                      <a16:colId xmlns:a16="http://schemas.microsoft.com/office/drawing/2014/main" val="20000"/>
                    </a:ext>
                  </a:extLst>
                </a:gridCol>
                <a:gridCol w="3556933">
                  <a:extLst>
                    <a:ext uri="{9D8B030D-6E8A-4147-A177-3AD203B41FA5}">
                      <a16:colId xmlns:a16="http://schemas.microsoft.com/office/drawing/2014/main" val="20001"/>
                    </a:ext>
                  </a:extLst>
                </a:gridCol>
                <a:gridCol w="4731200">
                  <a:extLst>
                    <a:ext uri="{9D8B030D-6E8A-4147-A177-3AD203B41FA5}">
                      <a16:colId xmlns:a16="http://schemas.microsoft.com/office/drawing/2014/main" val="20002"/>
                    </a:ext>
                  </a:extLst>
                </a:gridCol>
              </a:tblGrid>
              <a:tr h="487660">
                <a:tc>
                  <a:txBody>
                    <a:bodyPr/>
                    <a:lstStyle/>
                    <a:p>
                      <a:pPr marL="0" lvl="0" indent="0" algn="l" rtl="0">
                        <a:spcBef>
                          <a:spcPts val="0"/>
                        </a:spcBef>
                        <a:spcAft>
                          <a:spcPts val="0"/>
                        </a:spcAft>
                        <a:buNone/>
                      </a:pPr>
                      <a:endParaRPr sz="800">
                        <a:solidFill>
                          <a:schemeClr val="lt1"/>
                        </a:solidFill>
                      </a:endParaRPr>
                    </a:p>
                  </a:txBody>
                  <a:tcPr marL="60950" marR="60950" marT="60950" marB="60950">
                    <a:lnL w="9525" cap="flat" cmpd="sng">
                      <a:solidFill>
                        <a:schemeClr val="dk2">
                          <a:alpha val="0"/>
                        </a:schemeClr>
                      </a:solidFill>
                      <a:prstDash val="solid"/>
                      <a:round/>
                      <a:headEnd type="none" w="sm" len="sm"/>
                      <a:tailEnd type="none" w="sm" len="sm"/>
                    </a:lnL>
                    <a:lnR w="9525" cap="flat" cmpd="sng">
                      <a:solidFill>
                        <a:schemeClr val="dk2">
                          <a:alpha val="0"/>
                        </a:schemeClr>
                      </a:solidFill>
                      <a:prstDash val="solid"/>
                      <a:round/>
                      <a:headEnd type="none" w="sm" len="sm"/>
                      <a:tailEnd type="none" w="sm" len="sm"/>
                    </a:lnR>
                    <a:lnT w="9525" cap="flat" cmpd="sng">
                      <a:solidFill>
                        <a:schemeClr val="dk2">
                          <a:alpha val="0"/>
                        </a:schemeClr>
                      </a:solidFill>
                      <a:prstDash val="solid"/>
                      <a:round/>
                      <a:headEnd type="none" w="sm" len="sm"/>
                      <a:tailEnd type="none" w="sm" len="sm"/>
                    </a:lnT>
                    <a:lnB w="9525" cap="flat" cmpd="sng">
                      <a:solidFill>
                        <a:schemeClr val="lt1">
                          <a:alpha val="0"/>
                        </a:schemeClr>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2400" i="1">
                          <a:solidFill>
                            <a:schemeClr val="lt1"/>
                          </a:solidFill>
                        </a:rPr>
                        <a:t>Tax</a:t>
                      </a:r>
                      <a:endParaRPr sz="2400" i="1">
                        <a:solidFill>
                          <a:schemeClr val="lt1"/>
                        </a:solidFill>
                      </a:endParaRPr>
                    </a:p>
                  </a:txBody>
                  <a:tcPr marL="60950" marR="60950" marT="60950" marB="60950">
                    <a:lnL w="9525" cap="flat" cmpd="sng">
                      <a:solidFill>
                        <a:schemeClr val="dk2">
                          <a:alpha val="0"/>
                        </a:schemeClr>
                      </a:solidFill>
                      <a:prstDash val="solid"/>
                      <a:round/>
                      <a:headEnd type="none" w="sm" len="sm"/>
                      <a:tailEnd type="none" w="sm" len="sm"/>
                    </a:lnL>
                    <a:lnB w="9525" cap="flat" cmpd="sng">
                      <a:solidFill>
                        <a:schemeClr val="dk2"/>
                      </a:solidFill>
                      <a:prstDash val="solid"/>
                      <a:round/>
                      <a:headEnd type="none" w="sm" len="sm"/>
                      <a:tailEnd type="none" w="sm" len="sm"/>
                    </a:lnB>
                    <a:solidFill>
                      <a:srgbClr val="002060"/>
                    </a:solidFill>
                  </a:tcPr>
                </a:tc>
                <a:tc>
                  <a:txBody>
                    <a:bodyPr/>
                    <a:lstStyle/>
                    <a:p>
                      <a:pPr marL="0" lvl="0" indent="0" algn="l" rtl="0">
                        <a:spcBef>
                          <a:spcPts val="0"/>
                        </a:spcBef>
                        <a:spcAft>
                          <a:spcPts val="0"/>
                        </a:spcAft>
                        <a:buNone/>
                      </a:pPr>
                      <a:r>
                        <a:rPr lang="en-US" sz="2400" i="1">
                          <a:solidFill>
                            <a:schemeClr val="lt1"/>
                          </a:solidFill>
                        </a:rPr>
                        <a:t>Fee</a:t>
                      </a:r>
                      <a:endParaRPr sz="2400" i="1">
                        <a:solidFill>
                          <a:schemeClr val="lt1"/>
                        </a:solidFill>
                      </a:endParaRPr>
                    </a:p>
                  </a:txBody>
                  <a:tcPr marL="60950" marR="60950" marT="60950" marB="60950">
                    <a:lnB w="9525" cap="flat" cmpd="sng">
                      <a:solidFill>
                        <a:schemeClr val="dk2"/>
                      </a:solidFill>
                      <a:prstDash val="solid"/>
                      <a:round/>
                      <a:headEnd type="none" w="sm" len="sm"/>
                      <a:tailEnd type="none" w="sm" len="sm"/>
                    </a:lnB>
                    <a:solidFill>
                      <a:srgbClr val="002060"/>
                    </a:solidFill>
                  </a:tcPr>
                </a:tc>
                <a:extLst>
                  <a:ext uri="{0D108BD9-81ED-4DB2-BD59-A6C34878D82A}">
                    <a16:rowId xmlns:a16="http://schemas.microsoft.com/office/drawing/2014/main" val="10000"/>
                  </a:ext>
                </a:extLst>
              </a:tr>
              <a:tr h="487660">
                <a:tc>
                  <a:txBody>
                    <a:bodyPr/>
                    <a:lstStyle/>
                    <a:p>
                      <a:pPr marL="0" lvl="0" indent="0" algn="l" rtl="0">
                        <a:spcBef>
                          <a:spcPts val="0"/>
                        </a:spcBef>
                        <a:spcAft>
                          <a:spcPts val="0"/>
                        </a:spcAft>
                        <a:buNone/>
                      </a:pPr>
                      <a:r>
                        <a:rPr lang="en-US" sz="2100" i="1">
                          <a:solidFill>
                            <a:schemeClr val="lt1"/>
                          </a:solidFill>
                        </a:rPr>
                        <a:t>Who authorizes it?</a:t>
                      </a:r>
                      <a:endParaRPr sz="2100" i="1">
                        <a:solidFill>
                          <a:schemeClr val="lt1"/>
                        </a:solidFill>
                      </a:endParaRPr>
                    </a:p>
                  </a:txBody>
                  <a:tcPr marL="60950" marR="60950" marT="60950" marB="609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alpha val="0"/>
                        </a:schemeClr>
                      </a:solidFill>
                      <a:prstDash val="solid"/>
                      <a:round/>
                      <a:headEnd type="none" w="sm" len="sm"/>
                      <a:tailEnd type="none" w="sm" len="sm"/>
                    </a:lnT>
                    <a:lnB w="9525" cap="flat" cmpd="sng">
                      <a:solidFill>
                        <a:schemeClr val="lt1"/>
                      </a:solidFill>
                      <a:prstDash val="solid"/>
                      <a:round/>
                      <a:headEnd type="none" w="sm" len="sm"/>
                      <a:tailEnd type="none" w="sm" len="sm"/>
                    </a:lnB>
                    <a:solidFill>
                      <a:srgbClr val="08578D"/>
                    </a:solidFill>
                  </a:tcPr>
                </a:tc>
                <a:tc>
                  <a:txBody>
                    <a:bodyPr/>
                    <a:lstStyle/>
                    <a:p>
                      <a:pPr marL="0" lvl="0" indent="0" algn="l" rtl="0">
                        <a:spcBef>
                          <a:spcPts val="0"/>
                        </a:spcBef>
                        <a:spcAft>
                          <a:spcPts val="0"/>
                        </a:spcAft>
                        <a:buNone/>
                      </a:pPr>
                      <a:r>
                        <a:rPr lang="en-US" sz="2400"/>
                        <a:t>State</a:t>
                      </a:r>
                      <a:endParaRPr sz="2400"/>
                    </a:p>
                  </a:txBody>
                  <a:tcPr marL="60950" marR="60950" marT="60950" marB="60950">
                    <a:lnL w="9525" cap="flat" cmpd="sng">
                      <a:solidFill>
                        <a:schemeClr val="lt1"/>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2400"/>
                        <a:t>City</a:t>
                      </a:r>
                      <a:endParaRPr sz="2400"/>
                    </a:p>
                  </a:txBody>
                  <a:tcPr marL="60950" marR="60950" marT="60950" marB="6095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1"/>
                  </a:ext>
                </a:extLst>
              </a:tr>
              <a:tr h="487660">
                <a:tc>
                  <a:txBody>
                    <a:bodyPr/>
                    <a:lstStyle/>
                    <a:p>
                      <a:pPr marL="0" lvl="0" indent="0" algn="l" rtl="0">
                        <a:spcBef>
                          <a:spcPts val="0"/>
                        </a:spcBef>
                        <a:spcAft>
                          <a:spcPts val="0"/>
                        </a:spcAft>
                        <a:buNone/>
                      </a:pPr>
                      <a:r>
                        <a:rPr lang="en-US" sz="2100" i="1">
                          <a:solidFill>
                            <a:schemeClr val="lt1"/>
                          </a:solidFill>
                        </a:rPr>
                        <a:t>Who administers it?</a:t>
                      </a:r>
                      <a:endParaRPr sz="2100" i="1">
                        <a:solidFill>
                          <a:schemeClr val="lt1"/>
                        </a:solidFill>
                      </a:endParaRPr>
                    </a:p>
                  </a:txBody>
                  <a:tcPr marL="60950" marR="60950" marT="60950" marB="609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8578D"/>
                    </a:solidFill>
                  </a:tcPr>
                </a:tc>
                <a:tc>
                  <a:txBody>
                    <a:bodyPr/>
                    <a:lstStyle/>
                    <a:p>
                      <a:pPr marL="0" lvl="0" indent="0" algn="l" rtl="0">
                        <a:spcBef>
                          <a:spcPts val="0"/>
                        </a:spcBef>
                        <a:spcAft>
                          <a:spcPts val="0"/>
                        </a:spcAft>
                        <a:buNone/>
                      </a:pPr>
                      <a:r>
                        <a:rPr lang="en-US" sz="2400"/>
                        <a:t>State Tax Commission</a:t>
                      </a:r>
                      <a:endParaRPr sz="2400"/>
                    </a:p>
                  </a:txBody>
                  <a:tcPr marL="60950" marR="60950" marT="60950" marB="60950">
                    <a:lnL w="9525" cap="flat" cmpd="sng">
                      <a:solidFill>
                        <a:schemeClr val="lt1"/>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2400"/>
                        <a:t>City</a:t>
                      </a:r>
                      <a:endParaRPr sz="2400"/>
                    </a:p>
                  </a:txBody>
                  <a:tcPr marL="60950" marR="60950" marT="60950" marB="6095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2"/>
                  </a:ext>
                </a:extLst>
              </a:tr>
              <a:tr h="2001500">
                <a:tc>
                  <a:txBody>
                    <a:bodyPr/>
                    <a:lstStyle/>
                    <a:p>
                      <a:pPr marL="0" lvl="0" indent="0" algn="l" rtl="0">
                        <a:spcBef>
                          <a:spcPts val="0"/>
                        </a:spcBef>
                        <a:spcAft>
                          <a:spcPts val="0"/>
                        </a:spcAft>
                        <a:buNone/>
                      </a:pPr>
                      <a:r>
                        <a:rPr lang="en-US" sz="2100" i="1">
                          <a:solidFill>
                            <a:schemeClr val="lt1"/>
                          </a:solidFill>
                        </a:rPr>
                        <a:t>What is it for?</a:t>
                      </a:r>
                      <a:endParaRPr sz="2100" i="1">
                        <a:solidFill>
                          <a:schemeClr val="lt1"/>
                        </a:solidFill>
                      </a:endParaRPr>
                    </a:p>
                  </a:txBody>
                  <a:tcPr marL="60950" marR="60950" marT="60950" marB="609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8578D"/>
                    </a:solidFill>
                  </a:tcPr>
                </a:tc>
                <a:tc>
                  <a:txBody>
                    <a:bodyPr/>
                    <a:lstStyle/>
                    <a:p>
                      <a:pPr marL="0" lvl="0" indent="0" algn="l" rtl="0">
                        <a:spcBef>
                          <a:spcPts val="0"/>
                        </a:spcBef>
                        <a:spcAft>
                          <a:spcPts val="0"/>
                        </a:spcAft>
                        <a:buNone/>
                      </a:pPr>
                      <a:r>
                        <a:rPr lang="en-US" sz="2400"/>
                        <a:t>Revenue for </a:t>
                      </a:r>
                      <a:r>
                        <a:rPr lang="en-US" sz="2400" b="1"/>
                        <a:t>general government</a:t>
                      </a:r>
                      <a:endParaRPr sz="2400" b="1"/>
                    </a:p>
                  </a:txBody>
                  <a:tcPr marL="60950" marR="60950" marT="60950" marB="60950">
                    <a:lnL w="9525" cap="flat" cmpd="sng">
                      <a:solidFill>
                        <a:schemeClr val="lt1"/>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spcBef>
                          <a:spcPts val="640"/>
                        </a:spcBef>
                        <a:spcAft>
                          <a:spcPts val="0"/>
                        </a:spcAft>
                        <a:buClr>
                          <a:schemeClr val="dk1"/>
                        </a:buClr>
                        <a:buSzPts val="1100"/>
                        <a:buFont typeface="Arial"/>
                        <a:buNone/>
                      </a:pPr>
                      <a:r>
                        <a:rPr lang="en-US" sz="2400" b="1">
                          <a:solidFill>
                            <a:schemeClr val="dk1"/>
                          </a:solidFill>
                          <a:latin typeface="Roboto"/>
                          <a:ea typeface="Roboto"/>
                          <a:cs typeface="Roboto"/>
                          <a:sym typeface="Roboto"/>
                        </a:rPr>
                        <a:t>service fee</a:t>
                      </a:r>
                      <a:r>
                        <a:rPr lang="en-US" sz="2400">
                          <a:solidFill>
                            <a:schemeClr val="dk1"/>
                          </a:solidFill>
                          <a:latin typeface="Roboto"/>
                          <a:ea typeface="Roboto"/>
                          <a:cs typeface="Roboto"/>
                          <a:sym typeface="Roboto"/>
                        </a:rPr>
                        <a:t>: specific charge in return for specific benefit </a:t>
                      </a:r>
                      <a:endParaRPr sz="2400">
                        <a:solidFill>
                          <a:schemeClr val="dk1"/>
                        </a:solidFill>
                        <a:latin typeface="Roboto"/>
                        <a:ea typeface="Roboto"/>
                        <a:cs typeface="Roboto"/>
                        <a:sym typeface="Roboto"/>
                      </a:endParaRPr>
                    </a:p>
                    <a:p>
                      <a:pPr marL="0" lvl="0" indent="0" algn="l" rtl="0">
                        <a:spcBef>
                          <a:spcPts val="640"/>
                        </a:spcBef>
                        <a:spcAft>
                          <a:spcPts val="0"/>
                        </a:spcAft>
                        <a:buClr>
                          <a:schemeClr val="dk1"/>
                        </a:buClr>
                        <a:buSzPts val="1100"/>
                        <a:buFont typeface="Arial"/>
                        <a:buNone/>
                      </a:pPr>
                      <a:r>
                        <a:rPr lang="en-US" sz="2400" b="1">
                          <a:solidFill>
                            <a:schemeClr val="dk1"/>
                          </a:solidFill>
                          <a:latin typeface="Roboto"/>
                          <a:ea typeface="Roboto"/>
                          <a:cs typeface="Roboto"/>
                          <a:sym typeface="Roboto"/>
                        </a:rPr>
                        <a:t>regulatory fee:</a:t>
                      </a:r>
                      <a:r>
                        <a:rPr lang="en-US" sz="2400">
                          <a:solidFill>
                            <a:schemeClr val="dk1"/>
                          </a:solidFill>
                          <a:latin typeface="Roboto"/>
                          <a:ea typeface="Roboto"/>
                          <a:cs typeface="Roboto"/>
                          <a:sym typeface="Roboto"/>
                        </a:rPr>
                        <a:t> specific charge which defrays the gov’t cost of regulation</a:t>
                      </a:r>
                      <a:endParaRPr sz="2400"/>
                    </a:p>
                  </a:txBody>
                  <a:tcPr marL="60950" marR="60950" marT="60950" marB="6095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3"/>
                  </a:ext>
                </a:extLst>
              </a:tr>
              <a:tr h="1828780">
                <a:tc>
                  <a:txBody>
                    <a:bodyPr/>
                    <a:lstStyle/>
                    <a:p>
                      <a:pPr marL="0" lvl="0" indent="0" algn="l" rtl="0">
                        <a:spcBef>
                          <a:spcPts val="0"/>
                        </a:spcBef>
                        <a:spcAft>
                          <a:spcPts val="0"/>
                        </a:spcAft>
                        <a:buNone/>
                      </a:pPr>
                      <a:r>
                        <a:rPr lang="en-US" sz="2100" i="1">
                          <a:solidFill>
                            <a:schemeClr val="lt1"/>
                          </a:solidFill>
                        </a:rPr>
                        <a:t>Who pays?</a:t>
                      </a:r>
                      <a:endParaRPr sz="2100" i="1">
                        <a:solidFill>
                          <a:schemeClr val="lt1"/>
                        </a:solidFill>
                      </a:endParaRPr>
                    </a:p>
                  </a:txBody>
                  <a:tcPr marL="60950" marR="60950" marT="60950" marB="60950">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08578D"/>
                    </a:solidFill>
                  </a:tcPr>
                </a:tc>
                <a:tc>
                  <a:txBody>
                    <a:bodyPr/>
                    <a:lstStyle/>
                    <a:p>
                      <a:pPr marL="0" lvl="0" indent="0" algn="l" rtl="0">
                        <a:spcBef>
                          <a:spcPts val="0"/>
                        </a:spcBef>
                        <a:spcAft>
                          <a:spcPts val="0"/>
                        </a:spcAft>
                        <a:buNone/>
                      </a:pPr>
                      <a:r>
                        <a:rPr lang="en-US" sz="2400" b="1"/>
                        <a:t>Some property owners, but not all</a:t>
                      </a:r>
                      <a:r>
                        <a:rPr lang="en-US" sz="2400"/>
                        <a:t> </a:t>
                      </a:r>
                      <a:r>
                        <a:rPr lang="en-US" sz="2200">
                          <a:solidFill>
                            <a:schemeClr val="dk1"/>
                          </a:solidFill>
                          <a:latin typeface="Roboto"/>
                          <a:ea typeface="Roboto"/>
                          <a:cs typeface="Roboto"/>
                          <a:sym typeface="Roboto"/>
                        </a:rPr>
                        <a:t>(e.g. property tax &amp; exempt property, sales tax &amp; various bases)</a:t>
                      </a:r>
                      <a:endParaRPr sz="2200"/>
                    </a:p>
                  </a:txBody>
                  <a:tcPr marL="60950" marR="60950" marT="60950" marB="60950">
                    <a:lnL w="9525" cap="flat" cmpd="sng">
                      <a:solidFill>
                        <a:schemeClr val="lt1"/>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tc>
                  <a:txBody>
                    <a:bodyPr/>
                    <a:lstStyle/>
                    <a:p>
                      <a:pPr marL="0" lvl="0" indent="0" algn="l" rtl="0">
                        <a:spcBef>
                          <a:spcPts val="0"/>
                        </a:spcBef>
                        <a:spcAft>
                          <a:spcPts val="0"/>
                        </a:spcAft>
                        <a:buNone/>
                      </a:pPr>
                      <a:r>
                        <a:rPr lang="en-US" sz="2400" b="1"/>
                        <a:t>All users pay for service</a:t>
                      </a:r>
                      <a:endParaRPr sz="2400" b="1"/>
                    </a:p>
                    <a:p>
                      <a:pPr marL="0" lvl="0" indent="0" algn="l" rtl="0">
                        <a:spcBef>
                          <a:spcPts val="0"/>
                        </a:spcBef>
                        <a:spcAft>
                          <a:spcPts val="0"/>
                        </a:spcAft>
                        <a:buNone/>
                      </a:pPr>
                      <a:r>
                        <a:rPr lang="en-US" sz="2400" i="1"/>
                        <a:t>“</a:t>
                      </a:r>
                      <a:r>
                        <a:rPr lang="en-US" sz="2100" i="1">
                          <a:solidFill>
                            <a:schemeClr val="dk1"/>
                          </a:solidFill>
                          <a:latin typeface="Roboto"/>
                          <a:ea typeface="Roboto"/>
                          <a:cs typeface="Roboto"/>
                          <a:sym typeface="Roboto"/>
                        </a:rPr>
                        <a:t>to be a legit fee for service, amount charged must bear a reasonable relationship to the services provided, benefits received, or need created”</a:t>
                      </a:r>
                      <a:endParaRPr sz="2100" i="1"/>
                    </a:p>
                  </a:txBody>
                  <a:tcPr marL="60950" marR="60950" marT="60950" marB="60950">
                    <a:lnL w="9525" cap="flat" cmpd="sng">
                      <a:solidFill>
                        <a:schemeClr val="dk2"/>
                      </a:solidFill>
                      <a:prstDash val="solid"/>
                      <a:round/>
                      <a:headEnd type="none" w="sm" len="sm"/>
                      <a:tailEnd type="none" w="sm" len="sm"/>
                    </a:lnL>
                    <a:lnR w="9525" cap="flat" cmpd="sng">
                      <a:solidFill>
                        <a:schemeClr val="dk2"/>
                      </a:solidFill>
                      <a:prstDash val="solid"/>
                      <a:round/>
                      <a:headEnd type="none" w="sm" len="sm"/>
                      <a:tailEnd type="none" w="sm" len="sm"/>
                    </a:lnR>
                    <a:lnT w="9525" cap="flat" cmpd="sng">
                      <a:solidFill>
                        <a:schemeClr val="dk2"/>
                      </a:solidFill>
                      <a:prstDash val="solid"/>
                      <a:round/>
                      <a:headEnd type="none" w="sm" len="sm"/>
                      <a:tailEnd type="none" w="sm" len="sm"/>
                    </a:lnT>
                    <a:lnB w="9525" cap="flat" cmpd="sng">
                      <a:solidFill>
                        <a:schemeClr val="dk2"/>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9B693-F7CC-E78D-D35E-7FDB2F7D74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979403-7C5F-4E82-8A44-93EFB9AB1F26}"/>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454 Local Government Fees Modifications</a:t>
            </a:r>
          </a:p>
        </p:txBody>
      </p:sp>
      <p:sp>
        <p:nvSpPr>
          <p:cNvPr id="4" name="Text Placeholder 3">
            <a:extLst>
              <a:ext uri="{FF2B5EF4-FFF2-40B4-BE49-F238E27FC236}">
                <a16:creationId xmlns:a16="http://schemas.microsoft.com/office/drawing/2014/main" id="{D4CB9BE0-BD5C-9640-F5BB-14EE58A11E3B}"/>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5" name="Text Placeholder 2">
            <a:extLst>
              <a:ext uri="{FF2B5EF4-FFF2-40B4-BE49-F238E27FC236}">
                <a16:creationId xmlns:a16="http://schemas.microsoft.com/office/drawing/2014/main" id="{C5AE0434-6452-B4FB-A818-76D7A2113F36}"/>
              </a:ext>
            </a:extLst>
          </p:cNvPr>
          <p:cNvSpPr txBox="1">
            <a:spLocks/>
          </p:cNvSpPr>
          <p:nvPr/>
        </p:nvSpPr>
        <p:spPr>
          <a:xfrm>
            <a:off x="140792" y="359551"/>
            <a:ext cx="1722693"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1800" dirty="0">
                <a:solidFill>
                  <a:schemeClr val="bg1"/>
                </a:solidFill>
                <a:latin typeface="+mj-lt"/>
              </a:rPr>
              <a:t>Transportation Utility Fees</a:t>
            </a:r>
            <a:endParaRPr lang="en-US" sz="1100" dirty="0">
              <a:solidFill>
                <a:schemeClr val="bg1"/>
              </a:solidFill>
            </a:endParaRPr>
          </a:p>
          <a:p>
            <a:endParaRPr lang="en-US" dirty="0"/>
          </a:p>
          <a:p>
            <a:endParaRPr lang="en-US" dirty="0"/>
          </a:p>
          <a:p>
            <a:endParaRPr lang="en-US" dirty="0"/>
          </a:p>
        </p:txBody>
      </p:sp>
      <p:sp>
        <p:nvSpPr>
          <p:cNvPr id="6" name="TextBox 5">
            <a:extLst>
              <a:ext uri="{FF2B5EF4-FFF2-40B4-BE49-F238E27FC236}">
                <a16:creationId xmlns:a16="http://schemas.microsoft.com/office/drawing/2014/main" id="{9B855F6C-D5A1-7C5D-1815-516951816258}"/>
              </a:ext>
            </a:extLst>
          </p:cNvPr>
          <p:cNvSpPr txBox="1"/>
          <p:nvPr/>
        </p:nvSpPr>
        <p:spPr>
          <a:xfrm>
            <a:off x="140792" y="966292"/>
            <a:ext cx="1731985" cy="1000274"/>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Bef>
                <a:spcPts val="600"/>
              </a:spcBef>
            </a:pPr>
            <a:r>
              <a:rPr lang="en-US" b="1" dirty="0">
                <a:solidFill>
                  <a:srgbClr val="FFC000"/>
                </a:solidFill>
                <a:latin typeface="Trade Gothic Next"/>
              </a:rPr>
              <a:t>HB 454</a:t>
            </a:r>
          </a:p>
          <a:p>
            <a:pPr>
              <a:spcBef>
                <a:spcPts val="600"/>
              </a:spcBef>
            </a:pPr>
            <a:r>
              <a:rPr lang="en-US" b="1" dirty="0">
                <a:solidFill>
                  <a:schemeClr val="bg1">
                    <a:lumMod val="85000"/>
                  </a:schemeClr>
                </a:solidFill>
                <a:latin typeface="Trade Gothic Next"/>
              </a:rPr>
              <a:t>SB 310</a:t>
            </a:r>
          </a:p>
        </p:txBody>
      </p:sp>
      <p:sp>
        <p:nvSpPr>
          <p:cNvPr id="8" name="Text Placeholder 7">
            <a:extLst>
              <a:ext uri="{FF2B5EF4-FFF2-40B4-BE49-F238E27FC236}">
                <a16:creationId xmlns:a16="http://schemas.microsoft.com/office/drawing/2014/main" id="{9E728E60-88A4-6193-81F1-5145FF55147D}"/>
              </a:ext>
            </a:extLst>
          </p:cNvPr>
          <p:cNvSpPr>
            <a:spLocks noGrp="1"/>
          </p:cNvSpPr>
          <p:nvPr>
            <p:ph type="body" sz="quarter" idx="10"/>
          </p:nvPr>
        </p:nvSpPr>
        <p:spPr>
          <a:xfrm>
            <a:off x="2328437" y="1316126"/>
            <a:ext cx="6527800" cy="374650"/>
          </a:xfrm>
        </p:spPr>
        <p:txBody>
          <a:bodyPr>
            <a:normAutofit/>
          </a:bodyPr>
          <a:lstStyle/>
          <a:p>
            <a:r>
              <a:rPr lang="en-US" dirty="0"/>
              <a:t>K. Peterson</a:t>
            </a:r>
          </a:p>
        </p:txBody>
      </p:sp>
      <p:sp>
        <p:nvSpPr>
          <p:cNvPr id="9" name="Text Placeholder 3">
            <a:extLst>
              <a:ext uri="{FF2B5EF4-FFF2-40B4-BE49-F238E27FC236}">
                <a16:creationId xmlns:a16="http://schemas.microsoft.com/office/drawing/2014/main" id="{D0912BA3-0769-DC93-9C89-511D8A68033F}"/>
              </a:ext>
            </a:extLst>
          </p:cNvPr>
          <p:cNvSpPr txBox="1">
            <a:spLocks/>
          </p:cNvSpPr>
          <p:nvPr/>
        </p:nvSpPr>
        <p:spPr>
          <a:xfrm>
            <a:off x="2328437" y="15959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0"/>
              </a:spcBef>
              <a:buNone/>
            </a:pPr>
            <a:endParaRPr lang="en-US" sz="1600" dirty="0">
              <a:latin typeface="Roboto"/>
              <a:ea typeface="Roboto"/>
              <a:cs typeface="Roboto"/>
            </a:endParaRPr>
          </a:p>
          <a:p>
            <a:pPr indent="0">
              <a:spcBef>
                <a:spcPts val="373"/>
              </a:spcBef>
              <a:buNone/>
            </a:pPr>
            <a:endParaRPr lang="en-US" sz="2667" dirty="0">
              <a:latin typeface="Roboto"/>
              <a:ea typeface="Roboto"/>
              <a:cs typeface="Roboto"/>
            </a:endParaRP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3" name="Text Placeholder 3">
            <a:extLst>
              <a:ext uri="{FF2B5EF4-FFF2-40B4-BE49-F238E27FC236}">
                <a16:creationId xmlns:a16="http://schemas.microsoft.com/office/drawing/2014/main" id="{7D2C7079-90B8-6C63-BE8A-E7F313891180}"/>
              </a:ext>
            </a:extLst>
          </p:cNvPr>
          <p:cNvSpPr txBox="1">
            <a:spLocks/>
          </p:cNvSpPr>
          <p:nvPr/>
        </p:nvSpPr>
        <p:spPr>
          <a:xfrm>
            <a:off x="2480837" y="17483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0"/>
              </a:spcBef>
              <a:buNone/>
            </a:pPr>
            <a:r>
              <a:rPr lang="en-US" sz="2400" i="1" dirty="0">
                <a:solidFill>
                  <a:srgbClr val="FF0000"/>
                </a:solidFill>
                <a:highlight>
                  <a:srgbClr val="FFFF00"/>
                </a:highlight>
              </a:rPr>
              <a:t>Did not pass</a:t>
            </a:r>
            <a:endParaRPr lang="en-US" sz="2400" dirty="0">
              <a:latin typeface="Roboto"/>
              <a:ea typeface="Roboto"/>
              <a:cs typeface="Roboto"/>
            </a:endParaRPr>
          </a:p>
          <a:p>
            <a:pPr marL="457200" indent="-457200">
              <a:spcBef>
                <a:spcPts val="373"/>
              </a:spcBef>
            </a:pPr>
            <a:r>
              <a:rPr lang="en-US" sz="2400" dirty="0">
                <a:latin typeface="Roboto"/>
                <a:ea typeface="Roboto"/>
                <a:cs typeface="Roboto"/>
              </a:rPr>
              <a:t>Creates additional parameters on transportation utility fees (TUF)</a:t>
            </a:r>
          </a:p>
          <a:p>
            <a:pPr marL="1143000" lvl="1" indent="-457200">
              <a:spcBef>
                <a:spcPts val="373"/>
              </a:spcBef>
            </a:pPr>
            <a:r>
              <a:rPr lang="en-US" sz="2400" dirty="0">
                <a:latin typeface="Roboto"/>
                <a:ea typeface="Roboto"/>
                <a:cs typeface="Roboto"/>
              </a:rPr>
              <a:t>Cannot be imposed solely based on property ownership.</a:t>
            </a:r>
          </a:p>
          <a:p>
            <a:pPr marL="1143000" lvl="1" indent="-457200">
              <a:spcBef>
                <a:spcPts val="373"/>
              </a:spcBef>
            </a:pPr>
            <a:r>
              <a:rPr lang="en-US" sz="2400" dirty="0">
                <a:latin typeface="Roboto"/>
                <a:ea typeface="Roboto"/>
                <a:cs typeface="Roboto"/>
              </a:rPr>
              <a:t>Study methodology shall have at least 5 categories of:</a:t>
            </a:r>
          </a:p>
          <a:p>
            <a:pPr marL="1828800" lvl="2" indent="-457200">
              <a:spcBef>
                <a:spcPts val="373"/>
              </a:spcBef>
            </a:pPr>
            <a:r>
              <a:rPr lang="en-US" sz="2400" dirty="0">
                <a:latin typeface="Roboto"/>
                <a:ea typeface="Roboto"/>
                <a:cs typeface="Roboto"/>
              </a:rPr>
              <a:t>Residential uses</a:t>
            </a:r>
          </a:p>
          <a:p>
            <a:pPr marL="1828800" lvl="2" indent="-457200">
              <a:spcBef>
                <a:spcPts val="373"/>
              </a:spcBef>
            </a:pPr>
            <a:r>
              <a:rPr lang="en-US" sz="2400" dirty="0">
                <a:latin typeface="Roboto"/>
                <a:ea typeface="Roboto"/>
                <a:cs typeface="Roboto"/>
              </a:rPr>
              <a:t>Commercial uses</a:t>
            </a:r>
          </a:p>
          <a:p>
            <a:pPr marL="1828800" lvl="2" indent="-457200">
              <a:spcBef>
                <a:spcPts val="373"/>
              </a:spcBef>
            </a:pPr>
            <a:r>
              <a:rPr lang="en-US" sz="2400" dirty="0">
                <a:latin typeface="Roboto"/>
                <a:ea typeface="Roboto"/>
                <a:cs typeface="Roboto"/>
              </a:rPr>
              <a:t>Houses of worship</a:t>
            </a:r>
          </a:p>
          <a:p>
            <a:pPr marL="457200" indent="-457200">
              <a:spcBef>
                <a:spcPts val="373"/>
              </a:spcBef>
            </a:pPr>
            <a:r>
              <a:rPr lang="en-US" sz="2400" dirty="0">
                <a:latin typeface="Roboto"/>
                <a:ea typeface="Roboto"/>
                <a:cs typeface="Roboto"/>
              </a:rPr>
              <a:t>Restricts public safety fees except for:</a:t>
            </a:r>
          </a:p>
          <a:p>
            <a:pPr marL="1143000" lvl="1" indent="-457200">
              <a:spcBef>
                <a:spcPts val="373"/>
              </a:spcBef>
            </a:pPr>
            <a:r>
              <a:rPr lang="en-US" sz="2400" dirty="0">
                <a:latin typeface="Roboto"/>
                <a:ea typeface="Roboto"/>
                <a:cs typeface="Roboto"/>
              </a:rPr>
              <a:t>Cities of the 3</a:t>
            </a:r>
            <a:r>
              <a:rPr lang="en-US" sz="2400" baseline="30000" dirty="0">
                <a:latin typeface="Roboto"/>
                <a:ea typeface="Roboto"/>
                <a:cs typeface="Roboto"/>
              </a:rPr>
              <a:t>rd</a:t>
            </a:r>
            <a:r>
              <a:rPr lang="en-US" sz="2400" dirty="0">
                <a:latin typeface="Roboto"/>
                <a:ea typeface="Roboto"/>
                <a:cs typeface="Roboto"/>
              </a:rPr>
              <a:t>, 4</a:t>
            </a:r>
            <a:r>
              <a:rPr lang="en-US" sz="2400" baseline="30000" dirty="0">
                <a:latin typeface="Roboto"/>
                <a:ea typeface="Roboto"/>
                <a:cs typeface="Roboto"/>
              </a:rPr>
              <a:t>th</a:t>
            </a:r>
            <a:r>
              <a:rPr lang="en-US" sz="2400" dirty="0">
                <a:latin typeface="Roboto"/>
                <a:ea typeface="Roboto"/>
                <a:cs typeface="Roboto"/>
              </a:rPr>
              <a:t>, 5</a:t>
            </a:r>
            <a:r>
              <a:rPr lang="en-US" sz="2400" baseline="30000" dirty="0">
                <a:latin typeface="Roboto"/>
                <a:ea typeface="Roboto"/>
                <a:cs typeface="Roboto"/>
              </a:rPr>
              <a:t>th</a:t>
            </a:r>
            <a:r>
              <a:rPr lang="en-US" sz="2400" dirty="0">
                <a:latin typeface="Roboto"/>
                <a:ea typeface="Roboto"/>
                <a:cs typeface="Roboto"/>
              </a:rPr>
              <a:t> class and towns that contract with another political subdivision. They will need to reauthorize every 3 years.</a:t>
            </a:r>
          </a:p>
          <a:p>
            <a:pPr marL="1143000" lvl="1" indent="-457200">
              <a:spcBef>
                <a:spcPts val="373"/>
              </a:spcBef>
            </a:pPr>
            <a:r>
              <a:rPr lang="en-US" sz="2400" dirty="0">
                <a:latin typeface="Roboto"/>
                <a:ea typeface="Roboto"/>
                <a:cs typeface="Roboto"/>
              </a:rPr>
              <a:t>Does not apply to volunteer public safety fees</a:t>
            </a:r>
          </a:p>
          <a:p>
            <a:pPr marL="1143000" lvl="1" indent="-457200">
              <a:spcBef>
                <a:spcPts val="373"/>
              </a:spcBef>
            </a:pPr>
            <a:endParaRPr lang="en-US" sz="2667" dirty="0">
              <a:latin typeface="Roboto"/>
              <a:ea typeface="Roboto"/>
              <a:cs typeface="Roboto"/>
            </a:endParaRPr>
          </a:p>
        </p:txBody>
      </p:sp>
    </p:spTree>
    <p:extLst>
      <p:ext uri="{BB962C8B-B14F-4D97-AF65-F5344CB8AC3E}">
        <p14:creationId xmlns:p14="http://schemas.microsoft.com/office/powerpoint/2010/main" val="2499294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9F9A4-DC8E-9454-3BFE-FE6C2DF1E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3A16D0-68B3-1A94-3CC9-910F66E4D0D6}"/>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310 Transportation Utility Fee Amendments</a:t>
            </a:r>
          </a:p>
        </p:txBody>
      </p:sp>
      <p:sp>
        <p:nvSpPr>
          <p:cNvPr id="4" name="Text Placeholder 3">
            <a:extLst>
              <a:ext uri="{FF2B5EF4-FFF2-40B4-BE49-F238E27FC236}">
                <a16:creationId xmlns:a16="http://schemas.microsoft.com/office/drawing/2014/main" id="{A254A057-6827-5CCF-B4B8-9DD28799BA96}"/>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5" name="Text Placeholder 2">
            <a:extLst>
              <a:ext uri="{FF2B5EF4-FFF2-40B4-BE49-F238E27FC236}">
                <a16:creationId xmlns:a16="http://schemas.microsoft.com/office/drawing/2014/main" id="{6E995C83-3B3A-97AA-0DF9-59B1D4977F14}"/>
              </a:ext>
            </a:extLst>
          </p:cNvPr>
          <p:cNvSpPr txBox="1">
            <a:spLocks/>
          </p:cNvSpPr>
          <p:nvPr/>
        </p:nvSpPr>
        <p:spPr>
          <a:xfrm>
            <a:off x="140792" y="359551"/>
            <a:ext cx="1722693"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1800" dirty="0">
                <a:solidFill>
                  <a:schemeClr val="bg1"/>
                </a:solidFill>
                <a:latin typeface="+mj-lt"/>
              </a:rPr>
              <a:t>Transportation Utility Fees</a:t>
            </a:r>
            <a:endParaRPr lang="en-US" sz="1100" dirty="0">
              <a:solidFill>
                <a:schemeClr val="bg1"/>
              </a:solidFill>
            </a:endParaRPr>
          </a:p>
          <a:p>
            <a:endParaRPr lang="en-US" dirty="0"/>
          </a:p>
          <a:p>
            <a:endParaRPr lang="en-US" dirty="0"/>
          </a:p>
          <a:p>
            <a:endParaRPr lang="en-US" dirty="0"/>
          </a:p>
        </p:txBody>
      </p:sp>
      <p:sp>
        <p:nvSpPr>
          <p:cNvPr id="8" name="Text Placeholder 7">
            <a:extLst>
              <a:ext uri="{FF2B5EF4-FFF2-40B4-BE49-F238E27FC236}">
                <a16:creationId xmlns:a16="http://schemas.microsoft.com/office/drawing/2014/main" id="{CD3590C0-AD72-BD69-3C15-94C550E51222}"/>
              </a:ext>
            </a:extLst>
          </p:cNvPr>
          <p:cNvSpPr>
            <a:spLocks noGrp="1"/>
          </p:cNvSpPr>
          <p:nvPr>
            <p:ph type="body" sz="quarter" idx="10"/>
          </p:nvPr>
        </p:nvSpPr>
        <p:spPr>
          <a:xfrm>
            <a:off x="2328437" y="1277229"/>
            <a:ext cx="6527800" cy="374650"/>
          </a:xfrm>
        </p:spPr>
        <p:txBody>
          <a:bodyPr>
            <a:normAutofit/>
          </a:bodyPr>
          <a:lstStyle/>
          <a:p>
            <a:r>
              <a:rPr lang="en-US" dirty="0"/>
              <a:t>B. Brammer</a:t>
            </a:r>
          </a:p>
        </p:txBody>
      </p:sp>
      <p:sp>
        <p:nvSpPr>
          <p:cNvPr id="9" name="Text Placeholder 3">
            <a:extLst>
              <a:ext uri="{FF2B5EF4-FFF2-40B4-BE49-F238E27FC236}">
                <a16:creationId xmlns:a16="http://schemas.microsoft.com/office/drawing/2014/main" id="{B1589E9C-296F-9DBC-BA9F-80885301834B}"/>
              </a:ext>
            </a:extLst>
          </p:cNvPr>
          <p:cNvSpPr txBox="1">
            <a:spLocks/>
          </p:cNvSpPr>
          <p:nvPr/>
        </p:nvSpPr>
        <p:spPr>
          <a:xfrm>
            <a:off x="2328437" y="15959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0"/>
              </a:spcBef>
              <a:buNone/>
            </a:pPr>
            <a:endParaRPr lang="en-US" sz="1600" dirty="0">
              <a:latin typeface="Roboto"/>
              <a:ea typeface="Roboto"/>
              <a:cs typeface="Roboto"/>
            </a:endParaRPr>
          </a:p>
          <a:p>
            <a:pPr indent="0">
              <a:spcBef>
                <a:spcPts val="373"/>
              </a:spcBef>
              <a:buNone/>
            </a:pPr>
            <a:endParaRPr lang="en-US" sz="2667" dirty="0">
              <a:latin typeface="Roboto"/>
              <a:ea typeface="Roboto"/>
              <a:cs typeface="Roboto"/>
            </a:endParaRP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3" name="Text Placeholder 3">
            <a:extLst>
              <a:ext uri="{FF2B5EF4-FFF2-40B4-BE49-F238E27FC236}">
                <a16:creationId xmlns:a16="http://schemas.microsoft.com/office/drawing/2014/main" id="{4C7BDB2D-DEF5-168C-B689-F80B1B890545}"/>
              </a:ext>
            </a:extLst>
          </p:cNvPr>
          <p:cNvSpPr txBox="1">
            <a:spLocks/>
          </p:cNvSpPr>
          <p:nvPr/>
        </p:nvSpPr>
        <p:spPr>
          <a:xfrm>
            <a:off x="2480837" y="1748372"/>
            <a:ext cx="9458722" cy="3832400"/>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0"/>
              </a:spcBef>
              <a:buNone/>
            </a:pPr>
            <a:r>
              <a:rPr lang="en-US" sz="2600" i="1" dirty="0">
                <a:solidFill>
                  <a:srgbClr val="FF0000"/>
                </a:solidFill>
                <a:highlight>
                  <a:srgbClr val="FFFF00"/>
                </a:highlight>
              </a:rPr>
              <a:t>Did not pass</a:t>
            </a:r>
            <a:endParaRPr lang="en-US" sz="2600" dirty="0">
              <a:latin typeface="Roboto"/>
              <a:ea typeface="Roboto"/>
              <a:cs typeface="Roboto"/>
            </a:endParaRPr>
          </a:p>
          <a:p>
            <a:pPr marL="457200" indent="-457200">
              <a:spcBef>
                <a:spcPts val="373"/>
              </a:spcBef>
            </a:pPr>
            <a:r>
              <a:rPr lang="en-US" sz="2600" dirty="0">
                <a:latin typeface="Roboto"/>
                <a:ea typeface="Roboto"/>
                <a:cs typeface="Roboto"/>
              </a:rPr>
              <a:t>Would have prohibited local governments charging a transportation utility fee to a religious organization with nonprofit status. </a:t>
            </a:r>
          </a:p>
          <a:p>
            <a:pPr indent="0">
              <a:spcBef>
                <a:spcPts val="373"/>
              </a:spcBef>
              <a:buNone/>
            </a:pPr>
            <a:endParaRPr lang="en-US" sz="2667" dirty="0">
              <a:latin typeface="Roboto"/>
              <a:ea typeface="Roboto"/>
              <a:cs typeface="Roboto"/>
            </a:endParaRP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7" name="TextBox 6">
            <a:extLst>
              <a:ext uri="{FF2B5EF4-FFF2-40B4-BE49-F238E27FC236}">
                <a16:creationId xmlns:a16="http://schemas.microsoft.com/office/drawing/2014/main" id="{AADFF0A4-B4E7-E4BA-6A84-32FEF1093D66}"/>
              </a:ext>
            </a:extLst>
          </p:cNvPr>
          <p:cNvSpPr txBox="1"/>
          <p:nvPr/>
        </p:nvSpPr>
        <p:spPr>
          <a:xfrm>
            <a:off x="140792" y="966292"/>
            <a:ext cx="1731985" cy="1000274"/>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spcBef>
                <a:spcPts val="600"/>
              </a:spcBef>
            </a:pPr>
            <a:r>
              <a:rPr lang="en-US" b="1" dirty="0">
                <a:solidFill>
                  <a:schemeClr val="bg1">
                    <a:lumMod val="85000"/>
                  </a:schemeClr>
                </a:solidFill>
                <a:latin typeface="Trade Gothic Next"/>
              </a:rPr>
              <a:t>HB 454</a:t>
            </a:r>
          </a:p>
          <a:p>
            <a:pPr>
              <a:spcBef>
                <a:spcPts val="600"/>
              </a:spcBef>
            </a:pPr>
            <a:r>
              <a:rPr lang="en-US" b="1" dirty="0">
                <a:solidFill>
                  <a:srgbClr val="FFC000"/>
                </a:solidFill>
                <a:latin typeface="Trade Gothic Next"/>
              </a:rPr>
              <a:t>SB 310</a:t>
            </a:r>
          </a:p>
        </p:txBody>
      </p:sp>
    </p:spTree>
    <p:extLst>
      <p:ext uri="{BB962C8B-B14F-4D97-AF65-F5344CB8AC3E}">
        <p14:creationId xmlns:p14="http://schemas.microsoft.com/office/powerpoint/2010/main" val="1129202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CE3FB-6878-CA51-3EAB-30E7D17BDCC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A338EE-7FDA-22D0-127A-C65B7470055C}"/>
              </a:ext>
            </a:extLst>
          </p:cNvPr>
          <p:cNvSpPr/>
          <p:nvPr/>
        </p:nvSpPr>
        <p:spPr>
          <a:xfrm>
            <a:off x="1161826" y="330200"/>
            <a:ext cx="10338099" cy="61136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0E411EE-D68C-A0C6-6CEA-2F3FB729B664}"/>
              </a:ext>
            </a:extLst>
          </p:cNvPr>
          <p:cNvSpPr txBox="1"/>
          <p:nvPr/>
        </p:nvSpPr>
        <p:spPr>
          <a:xfrm>
            <a:off x="1620252" y="834189"/>
            <a:ext cx="9409921" cy="4247317"/>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chemeClr val="bg1">
                    <a:lumMod val="85000"/>
                  </a:schemeClr>
                </a:solidFill>
              </a:rPr>
              <a:t>Expect considerably more dialogue on transportation utility fees.</a:t>
            </a:r>
          </a:p>
          <a:p>
            <a:pPr marL="285750" indent="-285750">
              <a:buFont typeface="Arial" panose="020B0604020202020204" pitchFamily="34" charset="0"/>
              <a:buChar char="•"/>
            </a:pPr>
            <a:endParaRPr lang="en-US" sz="2800" b="1" dirty="0">
              <a:solidFill>
                <a:schemeClr val="bg1">
                  <a:lumMod val="85000"/>
                </a:schemeClr>
              </a:solidFill>
            </a:endParaRPr>
          </a:p>
          <a:p>
            <a:pPr marL="285750" indent="-285750">
              <a:buFont typeface="Arial" panose="020B0604020202020204" pitchFamily="34" charset="0"/>
              <a:buChar char="•"/>
            </a:pPr>
            <a:r>
              <a:rPr lang="en-US" sz="2800" b="1" dirty="0">
                <a:solidFill>
                  <a:schemeClr val="bg1">
                    <a:lumMod val="85000"/>
                  </a:schemeClr>
                </a:solidFill>
              </a:rPr>
              <a:t>If you are considering adopting a transportation utility fee, use HB 454 framework and ensure your methodology is sound.</a:t>
            </a:r>
          </a:p>
          <a:p>
            <a:pPr marL="285750" indent="-285750">
              <a:buFont typeface="Arial" panose="020B0604020202020204" pitchFamily="34" charset="0"/>
              <a:buChar char="•"/>
            </a:pPr>
            <a:endParaRPr lang="en-US" sz="2800" b="1" dirty="0">
              <a:solidFill>
                <a:schemeClr val="bg1">
                  <a:lumMod val="85000"/>
                </a:schemeClr>
              </a:solidFill>
            </a:endParaRPr>
          </a:p>
          <a:p>
            <a:pPr marL="285750" indent="-285750">
              <a:buFont typeface="Arial" panose="020B0604020202020204" pitchFamily="34" charset="0"/>
              <a:buChar char="•"/>
            </a:pPr>
            <a:r>
              <a:rPr lang="en-US" sz="2800" b="1" dirty="0">
                <a:solidFill>
                  <a:schemeClr val="bg1">
                    <a:lumMod val="85000"/>
                  </a:schemeClr>
                </a:solidFill>
              </a:rPr>
              <a:t>ULCT working on additional guidance, please contact Karson Eilers (</a:t>
            </a:r>
            <a:r>
              <a:rPr lang="en-US" sz="2800" b="1" dirty="0">
                <a:solidFill>
                  <a:schemeClr val="bg1">
                    <a:lumMod val="85000"/>
                  </a:schemeClr>
                </a:solidFill>
                <a:hlinkClick r:id="rId2">
                  <a:extLst>
                    <a:ext uri="{A12FA001-AC4F-418D-AE19-62706E023703}">
                      <ahyp:hlinkClr xmlns:ahyp="http://schemas.microsoft.com/office/drawing/2018/hyperlinkcolor" val="tx"/>
                    </a:ext>
                  </a:extLst>
                </a:hlinkClick>
              </a:rPr>
              <a:t>keilers@ulct.org</a:t>
            </a:r>
            <a:r>
              <a:rPr lang="en-US" sz="2800" b="1" dirty="0">
                <a:solidFill>
                  <a:schemeClr val="bg1">
                    <a:lumMod val="85000"/>
                  </a:schemeClr>
                </a:solidFill>
              </a:rPr>
              <a:t>) for more information.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64743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1C111-D124-D8AE-4E48-FDF840702FC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C07322C-3398-2822-17C6-CA75BE5F03FF}"/>
              </a:ext>
            </a:extLst>
          </p:cNvPr>
          <p:cNvSpPr/>
          <p:nvPr/>
        </p:nvSpPr>
        <p:spPr>
          <a:xfrm>
            <a:off x="4157133" y="-318051"/>
            <a:ext cx="8178800" cy="7305260"/>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a:extLst>
              <a:ext uri="{FF2B5EF4-FFF2-40B4-BE49-F238E27FC236}">
                <a16:creationId xmlns:a16="http://schemas.microsoft.com/office/drawing/2014/main" id="{06FF4FF8-FE57-6234-A98D-B5E5AF139EA3}"/>
              </a:ext>
            </a:extLst>
          </p:cNvPr>
          <p:cNvSpPr txBox="1">
            <a:spLocks noGrp="1"/>
          </p:cNvSpPr>
          <p:nvPr>
            <p:ph type="title" idx="4294967295"/>
          </p:nvPr>
        </p:nvSpPr>
        <p:spPr>
          <a:xfrm>
            <a:off x="4931022" y="1836768"/>
            <a:ext cx="6427071" cy="2044149"/>
          </a:xfrm>
          <a:prstGeom prst="rect">
            <a:avLst/>
          </a:prstGeom>
        </p:spPr>
        <p:txBody>
          <a:bodyPr vert="horz" wrap="square" lIns="0" tIns="12700" rIns="0" bIns="0" rtlCol="0">
            <a:spAutoFit/>
          </a:bodyPr>
          <a:lstStyle/>
          <a:p>
            <a:pPr marL="12700">
              <a:spcBef>
                <a:spcPts val="100"/>
              </a:spcBef>
            </a:pPr>
            <a:r>
              <a:rPr lang="en-US" sz="6600" spc="-65" dirty="0">
                <a:solidFill>
                  <a:schemeClr val="bg1"/>
                </a:solidFill>
                <a:latin typeface="+mj-lt"/>
                <a:cs typeface="Calibri Light"/>
              </a:rPr>
              <a:t>Economic Development</a:t>
            </a:r>
          </a:p>
        </p:txBody>
      </p:sp>
    </p:spTree>
    <p:extLst>
      <p:ext uri="{BB962C8B-B14F-4D97-AF65-F5344CB8AC3E}">
        <p14:creationId xmlns:p14="http://schemas.microsoft.com/office/powerpoint/2010/main" val="802140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B0D29-FEC2-4C6D-7D0D-B76577CBC4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7D660C-5301-0E41-17B6-BD73A553C182}"/>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249 Nuclear Energy Amendments</a:t>
            </a:r>
          </a:p>
        </p:txBody>
      </p:sp>
      <p:sp>
        <p:nvSpPr>
          <p:cNvPr id="4" name="Text Placeholder 3">
            <a:extLst>
              <a:ext uri="{FF2B5EF4-FFF2-40B4-BE49-F238E27FC236}">
                <a16:creationId xmlns:a16="http://schemas.microsoft.com/office/drawing/2014/main" id="{7301FC1E-795B-C599-E419-4B314A82A62B}"/>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5" name="Text Placeholder 2">
            <a:extLst>
              <a:ext uri="{FF2B5EF4-FFF2-40B4-BE49-F238E27FC236}">
                <a16:creationId xmlns:a16="http://schemas.microsoft.com/office/drawing/2014/main" id="{BF5019AA-31AE-08CA-4E53-3516E2697F0E}"/>
              </a:ext>
            </a:extLst>
          </p:cNvPr>
          <p:cNvSpPr txBox="1">
            <a:spLocks/>
          </p:cNvSpPr>
          <p:nvPr/>
        </p:nvSpPr>
        <p:spPr>
          <a:xfrm>
            <a:off x="0" y="359551"/>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dirty="0">
                <a:solidFill>
                  <a:schemeClr val="bg1"/>
                </a:solidFill>
                <a:latin typeface="+mj-lt"/>
              </a:rPr>
              <a:t>Economic Development</a:t>
            </a:r>
            <a:endParaRPr lang="en-US" sz="2800" dirty="0"/>
          </a:p>
          <a:p>
            <a:pPr algn="ctr"/>
            <a:endParaRPr lang="en-US" dirty="0"/>
          </a:p>
          <a:p>
            <a:pPr algn="ctr"/>
            <a:endParaRPr lang="en-US" dirty="0"/>
          </a:p>
        </p:txBody>
      </p:sp>
      <p:sp>
        <p:nvSpPr>
          <p:cNvPr id="6" name="TextBox 5">
            <a:extLst>
              <a:ext uri="{FF2B5EF4-FFF2-40B4-BE49-F238E27FC236}">
                <a16:creationId xmlns:a16="http://schemas.microsoft.com/office/drawing/2014/main" id="{8AC46C20-CA49-EDCB-949F-01357DB76AA5}"/>
              </a:ext>
            </a:extLst>
          </p:cNvPr>
          <p:cNvSpPr txBox="1"/>
          <p:nvPr/>
        </p:nvSpPr>
        <p:spPr>
          <a:xfrm>
            <a:off x="0" y="1023313"/>
            <a:ext cx="2011679" cy="2477601"/>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rgbClr val="FFC000"/>
                </a:solidFill>
                <a:latin typeface="Trade Gothic Next"/>
              </a:rPr>
              <a:t>HB 249</a:t>
            </a:r>
          </a:p>
          <a:p>
            <a:pPr algn="ctr">
              <a:spcBef>
                <a:spcPts val="600"/>
              </a:spcBef>
            </a:pPr>
            <a:r>
              <a:rPr lang="en-US" b="1" dirty="0">
                <a:solidFill>
                  <a:schemeClr val="bg1">
                    <a:lumMod val="85000"/>
                  </a:schemeClr>
                </a:solidFill>
                <a:latin typeface="Trade Gothic Next"/>
              </a:rPr>
              <a:t>SB 23</a:t>
            </a:r>
          </a:p>
          <a:p>
            <a:pPr algn="ctr">
              <a:spcBef>
                <a:spcPts val="600"/>
              </a:spcBef>
            </a:pPr>
            <a:r>
              <a:rPr lang="en-US" b="1" dirty="0">
                <a:solidFill>
                  <a:schemeClr val="bg1">
                    <a:lumMod val="85000"/>
                  </a:schemeClr>
                </a:solidFill>
                <a:latin typeface="Trade Gothic Next"/>
              </a:rPr>
              <a:t>SB 26</a:t>
            </a:r>
          </a:p>
          <a:p>
            <a:pPr algn="ctr">
              <a:spcBef>
                <a:spcPts val="600"/>
              </a:spcBef>
            </a:pPr>
            <a:r>
              <a:rPr lang="en-US" b="1" dirty="0">
                <a:solidFill>
                  <a:schemeClr val="bg1">
                    <a:lumMod val="85000"/>
                  </a:schemeClr>
                </a:solidFill>
                <a:latin typeface="Trade Gothic Next"/>
              </a:rPr>
              <a:t>SB 280</a:t>
            </a:r>
          </a:p>
          <a:p>
            <a:pPr algn="ctr">
              <a:spcBef>
                <a:spcPts val="600"/>
              </a:spcBef>
            </a:pPr>
            <a:r>
              <a:rPr lang="en-US" b="1" dirty="0">
                <a:solidFill>
                  <a:schemeClr val="bg1">
                    <a:lumMod val="85000"/>
                  </a:schemeClr>
                </a:solidFill>
                <a:latin typeface="Trade Gothic Next"/>
              </a:rPr>
              <a:t>SB 337</a:t>
            </a:r>
          </a:p>
        </p:txBody>
      </p:sp>
      <p:sp>
        <p:nvSpPr>
          <p:cNvPr id="8" name="Text Placeholder 7">
            <a:extLst>
              <a:ext uri="{FF2B5EF4-FFF2-40B4-BE49-F238E27FC236}">
                <a16:creationId xmlns:a16="http://schemas.microsoft.com/office/drawing/2014/main" id="{F234ACC3-0DA3-2A5D-1778-D420EDD56E0E}"/>
              </a:ext>
            </a:extLst>
          </p:cNvPr>
          <p:cNvSpPr>
            <a:spLocks noGrp="1"/>
          </p:cNvSpPr>
          <p:nvPr>
            <p:ph type="body" sz="quarter" idx="10"/>
          </p:nvPr>
        </p:nvSpPr>
        <p:spPr/>
        <p:txBody>
          <a:bodyPr>
            <a:normAutofit/>
          </a:bodyPr>
          <a:lstStyle/>
          <a:p>
            <a:r>
              <a:rPr lang="en-US" dirty="0"/>
              <a:t>C. Albrecht</a:t>
            </a:r>
          </a:p>
        </p:txBody>
      </p:sp>
      <p:sp>
        <p:nvSpPr>
          <p:cNvPr id="9" name="Text Placeholder 3">
            <a:extLst>
              <a:ext uri="{FF2B5EF4-FFF2-40B4-BE49-F238E27FC236}">
                <a16:creationId xmlns:a16="http://schemas.microsoft.com/office/drawing/2014/main" id="{54D425BA-8A90-9D5F-6EE6-31772D3E1860}"/>
              </a:ext>
            </a:extLst>
          </p:cNvPr>
          <p:cNvSpPr txBox="1">
            <a:spLocks/>
          </p:cNvSpPr>
          <p:nvPr/>
        </p:nvSpPr>
        <p:spPr>
          <a:xfrm>
            <a:off x="2318411" y="1464554"/>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457200" indent="-457200">
              <a:spcBef>
                <a:spcPts val="373"/>
              </a:spcBef>
            </a:pPr>
            <a:r>
              <a:rPr lang="en-US" sz="2400" dirty="0">
                <a:latin typeface="Roboto"/>
                <a:ea typeface="Roboto"/>
                <a:cs typeface="Roboto"/>
              </a:rPr>
              <a:t>Creates the Utah Energy Council</a:t>
            </a:r>
          </a:p>
          <a:p>
            <a:pPr marL="1143000" lvl="1" indent="-457200">
              <a:spcBef>
                <a:spcPts val="373"/>
              </a:spcBef>
            </a:pPr>
            <a:r>
              <a:rPr lang="en-US" sz="2400" dirty="0">
                <a:latin typeface="Roboto"/>
                <a:ea typeface="Roboto"/>
                <a:cs typeface="Roboto"/>
              </a:rPr>
              <a:t>Facilitates development of baseload energy infrastructure</a:t>
            </a:r>
          </a:p>
          <a:p>
            <a:pPr marL="1143000" lvl="1" indent="-457200">
              <a:spcBef>
                <a:spcPts val="373"/>
              </a:spcBef>
            </a:pPr>
            <a:r>
              <a:rPr lang="en-US" sz="2400" dirty="0">
                <a:latin typeface="Roboto"/>
                <a:ea typeface="Roboto"/>
                <a:cs typeface="Roboto"/>
              </a:rPr>
              <a:t>Makes recommendations on energy infrastructure to state and local entities</a:t>
            </a:r>
          </a:p>
          <a:p>
            <a:pPr marL="457200" indent="-457200">
              <a:spcBef>
                <a:spcPts val="373"/>
              </a:spcBef>
            </a:pPr>
            <a:r>
              <a:rPr lang="en-US" sz="2400" dirty="0">
                <a:latin typeface="Roboto"/>
                <a:ea typeface="Roboto"/>
                <a:cs typeface="Roboto"/>
              </a:rPr>
              <a:t>Creates process for energy development zones (CRAs for electrical infrastructure development)</a:t>
            </a:r>
          </a:p>
          <a:p>
            <a:pPr marL="1143000" lvl="1" indent="-457200">
              <a:spcBef>
                <a:spcPts val="373"/>
              </a:spcBef>
            </a:pPr>
            <a:r>
              <a:rPr lang="en-US" sz="2400" dirty="0">
                <a:latin typeface="Roboto"/>
                <a:ea typeface="Roboto"/>
                <a:cs typeface="Roboto"/>
              </a:rPr>
              <a:t>Local governments &amp; state land use authorities may apply to create energy development zones, negotiate on TIF parameters/distribution, and enter into interlocal agreements with energy council</a:t>
            </a:r>
          </a:p>
          <a:p>
            <a:pPr marL="457200" indent="-457200">
              <a:spcBef>
                <a:spcPts val="373"/>
              </a:spcBef>
            </a:pPr>
            <a:r>
              <a:rPr lang="en-US" sz="2400" dirty="0">
                <a:latin typeface="Roboto"/>
                <a:ea typeface="Roboto"/>
                <a:cs typeface="Roboto"/>
              </a:rPr>
              <a:t>Council considers project proposals for approval.</a:t>
            </a:r>
          </a:p>
          <a:p>
            <a:pPr marL="457200" indent="-457200">
              <a:spcBef>
                <a:spcPts val="373"/>
              </a:spcBef>
            </a:pPr>
            <a:endParaRPr lang="en-US" sz="2400" dirty="0">
              <a:latin typeface="Roboto"/>
              <a:ea typeface="Roboto"/>
              <a:cs typeface="Roboto"/>
            </a:endParaRPr>
          </a:p>
          <a:p>
            <a:pPr indent="0">
              <a:lnSpc>
                <a:spcPts val="2250"/>
              </a:lnSpc>
              <a:buNone/>
            </a:pPr>
            <a:endParaRPr lang="en-US" sz="2400" dirty="0">
              <a:latin typeface="Roboto"/>
              <a:ea typeface="Roboto"/>
              <a:cs typeface="Roboto"/>
            </a:endParaRPr>
          </a:p>
          <a:p>
            <a:pPr indent="0">
              <a:buNone/>
            </a:pPr>
            <a:endParaRPr lang="en-US" sz="1800" dirty="0">
              <a:latin typeface="Arial"/>
              <a:ea typeface="Roboto"/>
              <a:cs typeface="Arial"/>
            </a:endParaRPr>
          </a:p>
        </p:txBody>
      </p:sp>
    </p:spTree>
    <p:extLst>
      <p:ext uri="{BB962C8B-B14F-4D97-AF65-F5344CB8AC3E}">
        <p14:creationId xmlns:p14="http://schemas.microsoft.com/office/powerpoint/2010/main" val="2345957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16C2D-5730-B6EB-D878-2A98459B1D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FABC6-5F36-7B2C-B79A-2716F7559E84}"/>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23 First Home Investment Zone Amendments</a:t>
            </a:r>
          </a:p>
        </p:txBody>
      </p:sp>
      <p:sp>
        <p:nvSpPr>
          <p:cNvPr id="4" name="Text Placeholder 3">
            <a:extLst>
              <a:ext uri="{FF2B5EF4-FFF2-40B4-BE49-F238E27FC236}">
                <a16:creationId xmlns:a16="http://schemas.microsoft.com/office/drawing/2014/main" id="{2665343E-1E30-7597-5880-26BE854F7A3E}"/>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21AF25AD-90C0-B376-204D-157DB6209B98}"/>
              </a:ext>
            </a:extLst>
          </p:cNvPr>
          <p:cNvSpPr>
            <a:spLocks noGrp="1"/>
          </p:cNvSpPr>
          <p:nvPr>
            <p:ph type="body" sz="quarter" idx="10"/>
          </p:nvPr>
        </p:nvSpPr>
        <p:spPr>
          <a:xfrm>
            <a:off x="2323424" y="1278805"/>
            <a:ext cx="6527800" cy="374650"/>
          </a:xfrm>
        </p:spPr>
        <p:txBody>
          <a:bodyPr>
            <a:normAutofit/>
          </a:bodyPr>
          <a:lstStyle/>
          <a:p>
            <a:r>
              <a:rPr lang="en-US" dirty="0"/>
              <a:t>W. Harper</a:t>
            </a:r>
          </a:p>
        </p:txBody>
      </p:sp>
      <p:sp>
        <p:nvSpPr>
          <p:cNvPr id="9" name="Text Placeholder 3">
            <a:extLst>
              <a:ext uri="{FF2B5EF4-FFF2-40B4-BE49-F238E27FC236}">
                <a16:creationId xmlns:a16="http://schemas.microsoft.com/office/drawing/2014/main" id="{3A8D8D19-3AC5-E1AB-9226-1724126B7045}"/>
              </a:ext>
            </a:extLst>
          </p:cNvPr>
          <p:cNvSpPr txBox="1">
            <a:spLocks/>
          </p:cNvSpPr>
          <p:nvPr/>
        </p:nvSpPr>
        <p:spPr>
          <a:xfrm>
            <a:off x="2323424" y="15959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457200" indent="-457200">
              <a:spcBef>
                <a:spcPts val="373"/>
              </a:spcBef>
            </a:pPr>
            <a:r>
              <a:rPr lang="en-US" sz="2667" dirty="0">
                <a:latin typeface="Roboto"/>
                <a:ea typeface="Roboto"/>
                <a:cs typeface="Roboto"/>
              </a:rPr>
              <a:t>Clarifies definition of “developable area”</a:t>
            </a:r>
          </a:p>
          <a:p>
            <a:pPr marL="457200" indent="-457200">
              <a:spcBef>
                <a:spcPts val="373"/>
              </a:spcBef>
            </a:pPr>
            <a:r>
              <a:rPr lang="en-US" sz="2667" dirty="0">
                <a:latin typeface="Roboto"/>
                <a:ea typeface="Roboto"/>
                <a:cs typeface="Roboto"/>
              </a:rPr>
              <a:t>Clarifies definition of “affordable housing”</a:t>
            </a:r>
          </a:p>
          <a:p>
            <a:pPr marL="1143000" lvl="1" indent="-457200">
              <a:spcBef>
                <a:spcPts val="373"/>
              </a:spcBef>
            </a:pPr>
            <a:r>
              <a:rPr lang="en-US" sz="2667" dirty="0">
                <a:latin typeface="Roboto"/>
                <a:ea typeface="Roboto"/>
                <a:cs typeface="Roboto"/>
              </a:rPr>
              <a:t>Rental homes ≤ 80% AMI</a:t>
            </a:r>
          </a:p>
          <a:p>
            <a:pPr marL="1143000" lvl="1" indent="-457200">
              <a:spcBef>
                <a:spcPts val="373"/>
              </a:spcBef>
            </a:pPr>
            <a:r>
              <a:rPr lang="en-US" sz="2667" dirty="0">
                <a:latin typeface="Roboto"/>
                <a:ea typeface="Roboto"/>
                <a:cs typeface="Roboto"/>
              </a:rPr>
              <a:t>For-sale homes priced at ≤ 80% of county median or zip code home price (if different from county median)</a:t>
            </a:r>
          </a:p>
          <a:p>
            <a:pPr marL="457200" indent="-457200">
              <a:spcBef>
                <a:spcPts val="373"/>
              </a:spcBef>
            </a:pPr>
            <a:r>
              <a:rPr lang="en-US" sz="2667" dirty="0">
                <a:latin typeface="Roboto"/>
                <a:ea typeface="Roboto"/>
                <a:cs typeface="Roboto"/>
              </a:rPr>
              <a:t>Does not change minimum density requirement (30 units/acre) but addresses the calculation</a:t>
            </a:r>
          </a:p>
          <a:p>
            <a:pPr marL="457200" indent="-457200">
              <a:spcBef>
                <a:spcPts val="373"/>
              </a:spcBef>
            </a:pPr>
            <a:r>
              <a:rPr lang="en-US" sz="2667" dirty="0">
                <a:latin typeface="Roboto"/>
                <a:ea typeface="Roboto"/>
                <a:cs typeface="Roboto"/>
              </a:rPr>
              <a:t>States that at least 50% of the FHIZ homes must be owner-occupied. </a:t>
            </a: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10" name="Text Placeholder 2">
            <a:extLst>
              <a:ext uri="{FF2B5EF4-FFF2-40B4-BE49-F238E27FC236}">
                <a16:creationId xmlns:a16="http://schemas.microsoft.com/office/drawing/2014/main" id="{62ED83C9-8F61-FF85-3DEE-268DCAA72E4A}"/>
              </a:ext>
            </a:extLst>
          </p:cNvPr>
          <p:cNvSpPr txBox="1">
            <a:spLocks/>
          </p:cNvSpPr>
          <p:nvPr/>
        </p:nvSpPr>
        <p:spPr>
          <a:xfrm>
            <a:off x="0" y="359551"/>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dirty="0">
                <a:solidFill>
                  <a:schemeClr val="bg1"/>
                </a:solidFill>
                <a:latin typeface="+mj-lt"/>
              </a:rPr>
              <a:t>Economic Development</a:t>
            </a:r>
            <a:endParaRPr lang="en-US" sz="2800" dirty="0"/>
          </a:p>
          <a:p>
            <a:pPr algn="ctr"/>
            <a:endParaRPr lang="en-US" dirty="0"/>
          </a:p>
          <a:p>
            <a:pPr algn="ctr"/>
            <a:endParaRPr lang="en-US" dirty="0"/>
          </a:p>
        </p:txBody>
      </p:sp>
      <p:sp>
        <p:nvSpPr>
          <p:cNvPr id="11" name="TextBox 10">
            <a:extLst>
              <a:ext uri="{FF2B5EF4-FFF2-40B4-BE49-F238E27FC236}">
                <a16:creationId xmlns:a16="http://schemas.microsoft.com/office/drawing/2014/main" id="{CD35241B-3736-5180-B7DA-4EACDC300752}"/>
              </a:ext>
            </a:extLst>
          </p:cNvPr>
          <p:cNvSpPr txBox="1"/>
          <p:nvPr/>
        </p:nvSpPr>
        <p:spPr>
          <a:xfrm>
            <a:off x="0" y="1023313"/>
            <a:ext cx="2011679" cy="2477601"/>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249</a:t>
            </a:r>
          </a:p>
          <a:p>
            <a:pPr algn="ctr">
              <a:spcBef>
                <a:spcPts val="600"/>
              </a:spcBef>
            </a:pPr>
            <a:r>
              <a:rPr lang="en-US" b="1" dirty="0">
                <a:solidFill>
                  <a:srgbClr val="FFC000"/>
                </a:solidFill>
                <a:latin typeface="Trade Gothic Next"/>
              </a:rPr>
              <a:t>SB 23</a:t>
            </a:r>
          </a:p>
          <a:p>
            <a:pPr algn="ctr">
              <a:spcBef>
                <a:spcPts val="600"/>
              </a:spcBef>
            </a:pPr>
            <a:r>
              <a:rPr lang="en-US" b="1" dirty="0">
                <a:solidFill>
                  <a:schemeClr val="bg1">
                    <a:lumMod val="85000"/>
                  </a:schemeClr>
                </a:solidFill>
                <a:latin typeface="Trade Gothic Next"/>
              </a:rPr>
              <a:t>SB 26</a:t>
            </a:r>
          </a:p>
          <a:p>
            <a:pPr algn="ctr">
              <a:spcBef>
                <a:spcPts val="600"/>
              </a:spcBef>
            </a:pPr>
            <a:r>
              <a:rPr lang="en-US" b="1" dirty="0">
                <a:solidFill>
                  <a:schemeClr val="bg1">
                    <a:lumMod val="85000"/>
                  </a:schemeClr>
                </a:solidFill>
                <a:latin typeface="Trade Gothic Next"/>
              </a:rPr>
              <a:t>SB 280</a:t>
            </a:r>
          </a:p>
          <a:p>
            <a:pPr algn="ctr">
              <a:spcBef>
                <a:spcPts val="600"/>
              </a:spcBef>
            </a:pPr>
            <a:r>
              <a:rPr lang="en-US" b="1" dirty="0">
                <a:solidFill>
                  <a:schemeClr val="bg1">
                    <a:lumMod val="85000"/>
                  </a:schemeClr>
                </a:solidFill>
                <a:latin typeface="Trade Gothic Next"/>
              </a:rPr>
              <a:t>SB 337</a:t>
            </a:r>
          </a:p>
        </p:txBody>
      </p:sp>
    </p:spTree>
    <p:extLst>
      <p:ext uri="{BB962C8B-B14F-4D97-AF65-F5344CB8AC3E}">
        <p14:creationId xmlns:p14="http://schemas.microsoft.com/office/powerpoint/2010/main" val="2549308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95AB9-33B1-9E4B-80BF-BB808FBA1D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5B797-C6EC-7365-A3D6-F5A670A81AFC}"/>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26 Housing and Transit Reinvestment Zone Amendments</a:t>
            </a:r>
          </a:p>
        </p:txBody>
      </p:sp>
      <p:sp>
        <p:nvSpPr>
          <p:cNvPr id="4" name="Text Placeholder 3">
            <a:extLst>
              <a:ext uri="{FF2B5EF4-FFF2-40B4-BE49-F238E27FC236}">
                <a16:creationId xmlns:a16="http://schemas.microsoft.com/office/drawing/2014/main" id="{7AF35485-F61E-26BC-5243-80673FB8330D}"/>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91173F0F-0599-5E3E-116D-D89245F645CB}"/>
              </a:ext>
            </a:extLst>
          </p:cNvPr>
          <p:cNvSpPr>
            <a:spLocks noGrp="1"/>
          </p:cNvSpPr>
          <p:nvPr>
            <p:ph type="body" sz="quarter" idx="10"/>
          </p:nvPr>
        </p:nvSpPr>
        <p:spPr>
          <a:xfrm>
            <a:off x="2323424" y="1278805"/>
            <a:ext cx="6527800" cy="374650"/>
          </a:xfrm>
        </p:spPr>
        <p:txBody>
          <a:bodyPr>
            <a:normAutofit/>
          </a:bodyPr>
          <a:lstStyle/>
          <a:p>
            <a:r>
              <a:rPr lang="en-US" dirty="0"/>
              <a:t>W. Harper</a:t>
            </a:r>
          </a:p>
        </p:txBody>
      </p:sp>
      <p:sp>
        <p:nvSpPr>
          <p:cNvPr id="9" name="Text Placeholder 3">
            <a:extLst>
              <a:ext uri="{FF2B5EF4-FFF2-40B4-BE49-F238E27FC236}">
                <a16:creationId xmlns:a16="http://schemas.microsoft.com/office/drawing/2014/main" id="{76A769FB-1CA4-7BBD-B454-875DCE71223E}"/>
              </a:ext>
            </a:extLst>
          </p:cNvPr>
          <p:cNvSpPr txBox="1">
            <a:spLocks/>
          </p:cNvSpPr>
          <p:nvPr/>
        </p:nvSpPr>
        <p:spPr>
          <a:xfrm>
            <a:off x="2323424" y="15959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285750" indent="-285750">
              <a:spcBef>
                <a:spcPts val="0"/>
              </a:spcBef>
            </a:pPr>
            <a:r>
              <a:rPr lang="en-US" sz="2800" dirty="0">
                <a:latin typeface="Roboto"/>
                <a:ea typeface="Roboto"/>
                <a:cs typeface="Roboto"/>
              </a:rPr>
              <a:t>Clarifies definition of “affordable housing”</a:t>
            </a:r>
          </a:p>
          <a:p>
            <a:pPr marL="285750" indent="-285750">
              <a:spcBef>
                <a:spcPts val="0"/>
              </a:spcBef>
            </a:pPr>
            <a:r>
              <a:rPr lang="en-US" sz="2800" dirty="0">
                <a:latin typeface="Roboto"/>
                <a:ea typeface="Roboto"/>
                <a:cs typeface="Roboto"/>
              </a:rPr>
              <a:t>Allows a certain convention center to create a PID</a:t>
            </a:r>
          </a:p>
          <a:p>
            <a:pPr marL="285750" indent="-285750">
              <a:spcBef>
                <a:spcPts val="0"/>
              </a:spcBef>
            </a:pPr>
            <a:r>
              <a:rPr lang="en-US" sz="2800" dirty="0">
                <a:latin typeface="Roboto"/>
                <a:ea typeface="Roboto"/>
                <a:cs typeface="Roboto"/>
              </a:rPr>
              <a:t>Creates a Convention Center Reinvestment Zone (specialized HTRZ only allowed in certain circumstances)</a:t>
            </a:r>
          </a:p>
          <a:p>
            <a:pPr marL="285750" indent="-285750">
              <a:spcBef>
                <a:spcPts val="0"/>
              </a:spcBef>
            </a:pPr>
            <a:endParaRPr lang="en-US" sz="1600" dirty="0">
              <a:latin typeface="Roboto"/>
              <a:ea typeface="Roboto"/>
              <a:cs typeface="Roboto"/>
            </a:endParaRPr>
          </a:p>
          <a:p>
            <a:pPr indent="0">
              <a:spcBef>
                <a:spcPts val="373"/>
              </a:spcBef>
              <a:buNone/>
            </a:pPr>
            <a:endParaRPr lang="en-US" sz="2667" dirty="0">
              <a:latin typeface="Roboto"/>
              <a:ea typeface="Roboto"/>
              <a:cs typeface="Roboto"/>
            </a:endParaRP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3" name="Text Placeholder 2">
            <a:extLst>
              <a:ext uri="{FF2B5EF4-FFF2-40B4-BE49-F238E27FC236}">
                <a16:creationId xmlns:a16="http://schemas.microsoft.com/office/drawing/2014/main" id="{43CA6F13-AC2E-E2CD-0AAE-4FA000093314}"/>
              </a:ext>
            </a:extLst>
          </p:cNvPr>
          <p:cNvSpPr txBox="1">
            <a:spLocks/>
          </p:cNvSpPr>
          <p:nvPr/>
        </p:nvSpPr>
        <p:spPr>
          <a:xfrm>
            <a:off x="0" y="359551"/>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dirty="0">
                <a:solidFill>
                  <a:schemeClr val="bg1"/>
                </a:solidFill>
                <a:latin typeface="+mj-lt"/>
              </a:rPr>
              <a:t>Economic Development</a:t>
            </a:r>
            <a:endParaRPr lang="en-US" sz="2800" dirty="0"/>
          </a:p>
          <a:p>
            <a:pPr algn="ctr"/>
            <a:endParaRPr lang="en-US" dirty="0"/>
          </a:p>
          <a:p>
            <a:pPr algn="ctr"/>
            <a:endParaRPr lang="en-US" dirty="0"/>
          </a:p>
        </p:txBody>
      </p:sp>
      <p:sp>
        <p:nvSpPr>
          <p:cNvPr id="7" name="TextBox 6">
            <a:extLst>
              <a:ext uri="{FF2B5EF4-FFF2-40B4-BE49-F238E27FC236}">
                <a16:creationId xmlns:a16="http://schemas.microsoft.com/office/drawing/2014/main" id="{271128ED-D4FB-A98D-3C70-CF00D9A31980}"/>
              </a:ext>
            </a:extLst>
          </p:cNvPr>
          <p:cNvSpPr txBox="1"/>
          <p:nvPr/>
        </p:nvSpPr>
        <p:spPr>
          <a:xfrm>
            <a:off x="0" y="1023313"/>
            <a:ext cx="2011679" cy="2477601"/>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249</a:t>
            </a:r>
          </a:p>
          <a:p>
            <a:pPr algn="ctr">
              <a:spcBef>
                <a:spcPts val="600"/>
              </a:spcBef>
            </a:pPr>
            <a:r>
              <a:rPr lang="en-US" b="1" dirty="0">
                <a:solidFill>
                  <a:schemeClr val="bg1">
                    <a:lumMod val="85000"/>
                  </a:schemeClr>
                </a:solidFill>
                <a:latin typeface="Trade Gothic Next"/>
              </a:rPr>
              <a:t>SB 23</a:t>
            </a:r>
          </a:p>
          <a:p>
            <a:pPr algn="ctr">
              <a:spcBef>
                <a:spcPts val="600"/>
              </a:spcBef>
            </a:pPr>
            <a:r>
              <a:rPr lang="en-US" b="1" dirty="0">
                <a:solidFill>
                  <a:srgbClr val="FFC000"/>
                </a:solidFill>
                <a:latin typeface="Trade Gothic Next"/>
              </a:rPr>
              <a:t>SB 26</a:t>
            </a:r>
          </a:p>
          <a:p>
            <a:pPr algn="ctr">
              <a:spcBef>
                <a:spcPts val="600"/>
              </a:spcBef>
            </a:pPr>
            <a:r>
              <a:rPr lang="en-US" b="1" dirty="0">
                <a:solidFill>
                  <a:schemeClr val="bg1">
                    <a:lumMod val="85000"/>
                  </a:schemeClr>
                </a:solidFill>
                <a:latin typeface="Trade Gothic Next"/>
              </a:rPr>
              <a:t>SB 280</a:t>
            </a:r>
          </a:p>
          <a:p>
            <a:pPr algn="ctr">
              <a:spcBef>
                <a:spcPts val="600"/>
              </a:spcBef>
            </a:pPr>
            <a:r>
              <a:rPr lang="en-US" b="1" dirty="0">
                <a:solidFill>
                  <a:schemeClr val="bg1">
                    <a:lumMod val="85000"/>
                  </a:schemeClr>
                </a:solidFill>
                <a:latin typeface="Trade Gothic Next"/>
              </a:rPr>
              <a:t>SB 337</a:t>
            </a:r>
          </a:p>
        </p:txBody>
      </p:sp>
    </p:spTree>
    <p:extLst>
      <p:ext uri="{BB962C8B-B14F-4D97-AF65-F5344CB8AC3E}">
        <p14:creationId xmlns:p14="http://schemas.microsoft.com/office/powerpoint/2010/main" val="616115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46E99-3FBE-24BD-938C-42EB3FB6EF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2FA6EF-AF46-8E88-C88E-AF065CA71EF3}"/>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280 Retail Facility Amendments</a:t>
            </a:r>
          </a:p>
        </p:txBody>
      </p:sp>
      <p:sp>
        <p:nvSpPr>
          <p:cNvPr id="4" name="Text Placeholder 3">
            <a:extLst>
              <a:ext uri="{FF2B5EF4-FFF2-40B4-BE49-F238E27FC236}">
                <a16:creationId xmlns:a16="http://schemas.microsoft.com/office/drawing/2014/main" id="{187FB79D-9BFC-BC49-D2D6-E01DFFF3D4B0}"/>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3CE15387-14BA-5E0E-9C6E-A776E16CF169}"/>
              </a:ext>
            </a:extLst>
          </p:cNvPr>
          <p:cNvSpPr>
            <a:spLocks noGrp="1"/>
          </p:cNvSpPr>
          <p:nvPr>
            <p:ph type="body" sz="quarter" idx="10"/>
          </p:nvPr>
        </p:nvSpPr>
        <p:spPr/>
        <p:txBody>
          <a:bodyPr>
            <a:normAutofit/>
          </a:bodyPr>
          <a:lstStyle/>
          <a:p>
            <a:r>
              <a:rPr lang="en-US" dirty="0"/>
              <a:t>E. Vickers</a:t>
            </a:r>
          </a:p>
        </p:txBody>
      </p:sp>
      <p:sp>
        <p:nvSpPr>
          <p:cNvPr id="9" name="Text Placeholder 3">
            <a:extLst>
              <a:ext uri="{FF2B5EF4-FFF2-40B4-BE49-F238E27FC236}">
                <a16:creationId xmlns:a16="http://schemas.microsoft.com/office/drawing/2014/main" id="{054F737A-FC6F-46B3-D77E-241334C24E59}"/>
              </a:ext>
            </a:extLst>
          </p:cNvPr>
          <p:cNvSpPr txBox="1">
            <a:spLocks/>
          </p:cNvSpPr>
          <p:nvPr/>
        </p:nvSpPr>
        <p:spPr>
          <a:xfrm>
            <a:off x="2323424" y="1595971"/>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457200" indent="-457200">
              <a:lnSpc>
                <a:spcPts val="2250"/>
              </a:lnSpc>
            </a:pPr>
            <a:r>
              <a:rPr lang="en-US" sz="2800" dirty="0">
                <a:latin typeface="Roboto"/>
                <a:ea typeface="Roboto"/>
                <a:cs typeface="Roboto"/>
              </a:rPr>
              <a:t>Clarifies retail incentive restriction definitions</a:t>
            </a:r>
          </a:p>
          <a:p>
            <a:pPr marL="1143000" lvl="1" indent="-457200">
              <a:lnSpc>
                <a:spcPts val="2250"/>
              </a:lnSpc>
            </a:pPr>
            <a:r>
              <a:rPr lang="en-US" sz="2800" dirty="0">
                <a:latin typeface="Roboto"/>
                <a:ea typeface="Roboto"/>
                <a:cs typeface="Roboto"/>
              </a:rPr>
              <a:t>defines “system improvements”.</a:t>
            </a:r>
          </a:p>
          <a:p>
            <a:pPr marL="1143000" lvl="1" indent="-457200">
              <a:lnSpc>
                <a:spcPts val="2250"/>
              </a:lnSpc>
            </a:pPr>
            <a:r>
              <a:rPr lang="en-US" sz="2800" dirty="0">
                <a:latin typeface="Roboto"/>
                <a:ea typeface="Roboto"/>
                <a:cs typeface="Roboto"/>
              </a:rPr>
              <a:t>States that housing can be within ¼ mile of the retail facility and count towards the mixed-use exception.</a:t>
            </a:r>
          </a:p>
          <a:p>
            <a:pPr marL="1143000" lvl="1" indent="-457200">
              <a:lnSpc>
                <a:spcPts val="2250"/>
              </a:lnSpc>
            </a:pPr>
            <a:r>
              <a:rPr lang="en-US" sz="2800" dirty="0">
                <a:latin typeface="Roboto"/>
                <a:ea typeface="Roboto"/>
                <a:cs typeface="Roboto"/>
              </a:rPr>
              <a:t>Moves retail incentive reporting date to August 1 (instead of June 30) to match municipal fiscal year.</a:t>
            </a:r>
          </a:p>
          <a:p>
            <a:pPr marL="1143000" lvl="1" indent="-457200">
              <a:lnSpc>
                <a:spcPts val="2250"/>
              </a:lnSpc>
            </a:pPr>
            <a:r>
              <a:rPr lang="en-US" sz="2800" dirty="0">
                <a:latin typeface="Roboto"/>
                <a:ea typeface="Roboto"/>
                <a:cs typeface="Roboto"/>
              </a:rPr>
              <a:t>States if GOEO does not reply to retail incentive reports within 6 months, the incentives are considered compliant.</a:t>
            </a:r>
          </a:p>
          <a:p>
            <a:pPr indent="0">
              <a:buNone/>
            </a:pPr>
            <a:endParaRPr lang="en-US" sz="1800" dirty="0">
              <a:latin typeface="Arial"/>
              <a:ea typeface="Roboto"/>
              <a:cs typeface="Arial"/>
            </a:endParaRPr>
          </a:p>
        </p:txBody>
      </p:sp>
      <p:sp>
        <p:nvSpPr>
          <p:cNvPr id="3" name="Text Placeholder 2">
            <a:extLst>
              <a:ext uri="{FF2B5EF4-FFF2-40B4-BE49-F238E27FC236}">
                <a16:creationId xmlns:a16="http://schemas.microsoft.com/office/drawing/2014/main" id="{8626263C-F1E5-AB7B-5546-4EB8372921EF}"/>
              </a:ext>
            </a:extLst>
          </p:cNvPr>
          <p:cNvSpPr txBox="1">
            <a:spLocks/>
          </p:cNvSpPr>
          <p:nvPr/>
        </p:nvSpPr>
        <p:spPr>
          <a:xfrm>
            <a:off x="0" y="359551"/>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dirty="0">
                <a:solidFill>
                  <a:schemeClr val="bg1"/>
                </a:solidFill>
                <a:latin typeface="+mj-lt"/>
              </a:rPr>
              <a:t>Economic Development</a:t>
            </a:r>
            <a:endParaRPr lang="en-US" sz="2800" dirty="0"/>
          </a:p>
          <a:p>
            <a:pPr algn="ctr"/>
            <a:endParaRPr lang="en-US" dirty="0"/>
          </a:p>
          <a:p>
            <a:pPr algn="ctr"/>
            <a:endParaRPr lang="en-US" dirty="0"/>
          </a:p>
        </p:txBody>
      </p:sp>
      <p:sp>
        <p:nvSpPr>
          <p:cNvPr id="7" name="TextBox 6">
            <a:extLst>
              <a:ext uri="{FF2B5EF4-FFF2-40B4-BE49-F238E27FC236}">
                <a16:creationId xmlns:a16="http://schemas.microsoft.com/office/drawing/2014/main" id="{2DD0C55A-701D-99CE-1A2B-16DD640E54FF}"/>
              </a:ext>
            </a:extLst>
          </p:cNvPr>
          <p:cNvSpPr txBox="1"/>
          <p:nvPr/>
        </p:nvSpPr>
        <p:spPr>
          <a:xfrm>
            <a:off x="0" y="1023313"/>
            <a:ext cx="2011679" cy="2477601"/>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249</a:t>
            </a:r>
          </a:p>
          <a:p>
            <a:pPr algn="ctr">
              <a:spcBef>
                <a:spcPts val="600"/>
              </a:spcBef>
            </a:pPr>
            <a:r>
              <a:rPr lang="en-US" b="1" dirty="0">
                <a:solidFill>
                  <a:schemeClr val="bg1">
                    <a:lumMod val="85000"/>
                  </a:schemeClr>
                </a:solidFill>
                <a:latin typeface="Trade Gothic Next"/>
              </a:rPr>
              <a:t>SB 23</a:t>
            </a:r>
          </a:p>
          <a:p>
            <a:pPr algn="ctr">
              <a:spcBef>
                <a:spcPts val="600"/>
              </a:spcBef>
            </a:pPr>
            <a:r>
              <a:rPr lang="en-US" b="1" dirty="0">
                <a:solidFill>
                  <a:schemeClr val="bg1">
                    <a:lumMod val="85000"/>
                  </a:schemeClr>
                </a:solidFill>
                <a:latin typeface="Trade Gothic Next"/>
              </a:rPr>
              <a:t>SB 26</a:t>
            </a:r>
          </a:p>
          <a:p>
            <a:pPr algn="ctr">
              <a:spcBef>
                <a:spcPts val="600"/>
              </a:spcBef>
            </a:pPr>
            <a:r>
              <a:rPr lang="en-US" b="1" dirty="0">
                <a:solidFill>
                  <a:srgbClr val="FFC000"/>
                </a:solidFill>
                <a:latin typeface="Trade Gothic Next"/>
              </a:rPr>
              <a:t>SB 280</a:t>
            </a:r>
          </a:p>
          <a:p>
            <a:pPr algn="ctr">
              <a:spcBef>
                <a:spcPts val="600"/>
              </a:spcBef>
            </a:pPr>
            <a:r>
              <a:rPr lang="en-US" b="1" dirty="0">
                <a:solidFill>
                  <a:schemeClr val="bg1">
                    <a:lumMod val="85000"/>
                  </a:schemeClr>
                </a:solidFill>
                <a:latin typeface="Trade Gothic Next"/>
              </a:rPr>
              <a:t>SB 337</a:t>
            </a:r>
          </a:p>
        </p:txBody>
      </p:sp>
    </p:spTree>
    <p:extLst>
      <p:ext uri="{BB962C8B-B14F-4D97-AF65-F5344CB8AC3E}">
        <p14:creationId xmlns:p14="http://schemas.microsoft.com/office/powerpoint/2010/main" val="250818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5613A-F66E-32B8-EB1B-F5CF5A382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7D0E18-3407-09D4-6689-28B4463104F2}"/>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337 Land Use and Development Amendments</a:t>
            </a:r>
          </a:p>
        </p:txBody>
      </p:sp>
      <p:sp>
        <p:nvSpPr>
          <p:cNvPr id="4" name="Text Placeholder 3">
            <a:extLst>
              <a:ext uri="{FF2B5EF4-FFF2-40B4-BE49-F238E27FC236}">
                <a16:creationId xmlns:a16="http://schemas.microsoft.com/office/drawing/2014/main" id="{4E02D4DC-9319-8788-F7EB-111038C228EE}"/>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DEA95AE1-345B-C111-E442-C28B5FFC5413}"/>
              </a:ext>
            </a:extLst>
          </p:cNvPr>
          <p:cNvSpPr>
            <a:spLocks noGrp="1"/>
          </p:cNvSpPr>
          <p:nvPr>
            <p:ph type="body" sz="quarter" idx="10"/>
          </p:nvPr>
        </p:nvSpPr>
        <p:spPr>
          <a:xfrm>
            <a:off x="2323424" y="1316126"/>
            <a:ext cx="6527800" cy="374650"/>
          </a:xfrm>
        </p:spPr>
        <p:txBody>
          <a:bodyPr>
            <a:normAutofit/>
          </a:bodyPr>
          <a:lstStyle/>
          <a:p>
            <a:r>
              <a:rPr lang="en-US" dirty="0"/>
              <a:t>K. Cullimore</a:t>
            </a:r>
          </a:p>
        </p:txBody>
      </p:sp>
      <p:sp>
        <p:nvSpPr>
          <p:cNvPr id="9" name="Text Placeholder 3">
            <a:extLst>
              <a:ext uri="{FF2B5EF4-FFF2-40B4-BE49-F238E27FC236}">
                <a16:creationId xmlns:a16="http://schemas.microsoft.com/office/drawing/2014/main" id="{992354B6-F0DC-69CD-F4C6-6EAD8977DE4A}"/>
              </a:ext>
            </a:extLst>
          </p:cNvPr>
          <p:cNvSpPr txBox="1">
            <a:spLocks/>
          </p:cNvSpPr>
          <p:nvPr/>
        </p:nvSpPr>
        <p:spPr>
          <a:xfrm>
            <a:off x="2323424" y="1595971"/>
            <a:ext cx="9458722" cy="50334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0"/>
              </a:spcBef>
              <a:buNone/>
            </a:pPr>
            <a:r>
              <a:rPr lang="en-US" sz="2600" i="1" dirty="0">
                <a:solidFill>
                  <a:srgbClr val="FF0000"/>
                </a:solidFill>
                <a:highlight>
                  <a:srgbClr val="FFFF00"/>
                </a:highlight>
              </a:rPr>
              <a:t>Did not pass</a:t>
            </a:r>
            <a:endParaRPr lang="en-US" sz="2600" dirty="0">
              <a:latin typeface="Roboto"/>
              <a:ea typeface="Roboto"/>
              <a:cs typeface="Roboto"/>
            </a:endParaRPr>
          </a:p>
          <a:p>
            <a:pPr marL="457200" indent="-457200">
              <a:spcBef>
                <a:spcPts val="373"/>
              </a:spcBef>
            </a:pPr>
            <a:r>
              <a:rPr lang="en-US" sz="2600" dirty="0">
                <a:latin typeface="Roboto"/>
                <a:ea typeface="Roboto"/>
                <a:cs typeface="Roboto"/>
              </a:rPr>
              <a:t>Would have overhauled state economic development policy.</a:t>
            </a:r>
          </a:p>
          <a:p>
            <a:pPr marL="457200" indent="-457200">
              <a:spcBef>
                <a:spcPts val="373"/>
              </a:spcBef>
            </a:pPr>
            <a:r>
              <a:rPr lang="en-US" sz="2600" dirty="0">
                <a:latin typeface="Roboto"/>
                <a:ea typeface="Roboto"/>
                <a:cs typeface="Roboto"/>
              </a:rPr>
              <a:t>Would have created the Beehive Development Agency (BDA).</a:t>
            </a:r>
          </a:p>
          <a:p>
            <a:pPr marL="1143000" lvl="1" indent="-457200">
              <a:spcBef>
                <a:spcPts val="373"/>
              </a:spcBef>
            </a:pPr>
            <a:r>
              <a:rPr lang="en-US" sz="2600" dirty="0">
                <a:latin typeface="Roboto"/>
                <a:ea typeface="Roboto"/>
                <a:cs typeface="Roboto"/>
              </a:rPr>
              <a:t>BDA could oversee Significant Community Impact Projects (SCIPs).</a:t>
            </a:r>
          </a:p>
          <a:p>
            <a:pPr marL="1143000" lvl="1" indent="-457200">
              <a:spcBef>
                <a:spcPts val="373"/>
              </a:spcBef>
            </a:pPr>
            <a:r>
              <a:rPr lang="en-US" sz="2600" dirty="0">
                <a:latin typeface="Roboto"/>
                <a:ea typeface="Roboto"/>
                <a:cs typeface="Roboto"/>
              </a:rPr>
              <a:t>1st substitute required local consent for SCIP creation.  </a:t>
            </a:r>
          </a:p>
          <a:p>
            <a:pPr indent="0">
              <a:spcBef>
                <a:spcPts val="373"/>
              </a:spcBef>
              <a:buNone/>
            </a:pPr>
            <a:br>
              <a:rPr lang="en-US" sz="2600" dirty="0">
                <a:latin typeface="Roboto"/>
                <a:ea typeface="Roboto"/>
                <a:cs typeface="Roboto"/>
              </a:rPr>
            </a:br>
            <a:r>
              <a:rPr lang="en-US" sz="2600" i="1" dirty="0">
                <a:latin typeface="Roboto"/>
                <a:ea typeface="Roboto"/>
                <a:cs typeface="Roboto"/>
              </a:rPr>
              <a:t>Expect more interim conversations about facilitating significant economic development projects.</a:t>
            </a:r>
          </a:p>
          <a:p>
            <a:pPr indent="0">
              <a:buNone/>
            </a:pPr>
            <a:endParaRPr lang="en-US" sz="1800" dirty="0">
              <a:latin typeface="Arial"/>
              <a:ea typeface="Roboto"/>
              <a:cs typeface="Arial"/>
            </a:endParaRPr>
          </a:p>
        </p:txBody>
      </p:sp>
      <p:sp>
        <p:nvSpPr>
          <p:cNvPr id="3" name="Text Placeholder 2">
            <a:extLst>
              <a:ext uri="{FF2B5EF4-FFF2-40B4-BE49-F238E27FC236}">
                <a16:creationId xmlns:a16="http://schemas.microsoft.com/office/drawing/2014/main" id="{50D3CE42-3583-2DB5-2D60-0142C35773C4}"/>
              </a:ext>
            </a:extLst>
          </p:cNvPr>
          <p:cNvSpPr txBox="1">
            <a:spLocks/>
          </p:cNvSpPr>
          <p:nvPr/>
        </p:nvSpPr>
        <p:spPr>
          <a:xfrm>
            <a:off x="0" y="359551"/>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dirty="0">
                <a:solidFill>
                  <a:schemeClr val="bg1"/>
                </a:solidFill>
                <a:latin typeface="+mj-lt"/>
              </a:rPr>
              <a:t>Economic Development</a:t>
            </a:r>
            <a:endParaRPr lang="en-US" sz="2800" dirty="0"/>
          </a:p>
          <a:p>
            <a:pPr algn="ctr"/>
            <a:endParaRPr lang="en-US" dirty="0"/>
          </a:p>
          <a:p>
            <a:pPr algn="ctr"/>
            <a:endParaRPr lang="en-US" dirty="0"/>
          </a:p>
        </p:txBody>
      </p:sp>
      <p:sp>
        <p:nvSpPr>
          <p:cNvPr id="7" name="TextBox 6">
            <a:extLst>
              <a:ext uri="{FF2B5EF4-FFF2-40B4-BE49-F238E27FC236}">
                <a16:creationId xmlns:a16="http://schemas.microsoft.com/office/drawing/2014/main" id="{FC1D6481-82A3-A233-9183-FB85D3834937}"/>
              </a:ext>
            </a:extLst>
          </p:cNvPr>
          <p:cNvSpPr txBox="1"/>
          <p:nvPr/>
        </p:nvSpPr>
        <p:spPr>
          <a:xfrm>
            <a:off x="0" y="1023313"/>
            <a:ext cx="2011679" cy="2477601"/>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249</a:t>
            </a:r>
          </a:p>
          <a:p>
            <a:pPr algn="ctr">
              <a:spcBef>
                <a:spcPts val="600"/>
              </a:spcBef>
            </a:pPr>
            <a:r>
              <a:rPr lang="en-US" b="1" dirty="0">
                <a:solidFill>
                  <a:schemeClr val="bg1">
                    <a:lumMod val="85000"/>
                  </a:schemeClr>
                </a:solidFill>
                <a:latin typeface="Trade Gothic Next"/>
              </a:rPr>
              <a:t>SB 23</a:t>
            </a:r>
          </a:p>
          <a:p>
            <a:pPr algn="ctr">
              <a:spcBef>
                <a:spcPts val="600"/>
              </a:spcBef>
            </a:pPr>
            <a:r>
              <a:rPr lang="en-US" b="1" dirty="0">
                <a:solidFill>
                  <a:schemeClr val="bg1">
                    <a:lumMod val="85000"/>
                  </a:schemeClr>
                </a:solidFill>
                <a:latin typeface="Trade Gothic Next"/>
              </a:rPr>
              <a:t>SB 26</a:t>
            </a:r>
          </a:p>
          <a:p>
            <a:pPr algn="ctr">
              <a:spcBef>
                <a:spcPts val="600"/>
              </a:spcBef>
            </a:pPr>
            <a:r>
              <a:rPr lang="en-US" b="1" dirty="0">
                <a:solidFill>
                  <a:schemeClr val="bg1">
                    <a:lumMod val="85000"/>
                  </a:schemeClr>
                </a:solidFill>
                <a:latin typeface="Trade Gothic Next"/>
              </a:rPr>
              <a:t>SB 280</a:t>
            </a:r>
          </a:p>
          <a:p>
            <a:pPr algn="ctr">
              <a:spcBef>
                <a:spcPts val="600"/>
              </a:spcBef>
            </a:pPr>
            <a:r>
              <a:rPr lang="en-US" b="1" dirty="0">
                <a:solidFill>
                  <a:srgbClr val="FFC000"/>
                </a:solidFill>
                <a:latin typeface="Trade Gothic Next"/>
              </a:rPr>
              <a:t>SB 337</a:t>
            </a:r>
          </a:p>
        </p:txBody>
      </p:sp>
    </p:spTree>
    <p:extLst>
      <p:ext uri="{BB962C8B-B14F-4D97-AF65-F5344CB8AC3E}">
        <p14:creationId xmlns:p14="http://schemas.microsoft.com/office/powerpoint/2010/main" val="3589334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861BB83-840F-2614-AAB0-C355E660ED37}"/>
              </a:ext>
            </a:extLst>
          </p:cNvPr>
          <p:cNvSpPr/>
          <p:nvPr/>
        </p:nvSpPr>
        <p:spPr>
          <a:xfrm>
            <a:off x="4157133" y="-318051"/>
            <a:ext cx="8178800" cy="7305260"/>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a:spLocks noGrp="1"/>
          </p:cNvSpPr>
          <p:nvPr>
            <p:ph type="title" idx="4294967295"/>
          </p:nvPr>
        </p:nvSpPr>
        <p:spPr>
          <a:xfrm>
            <a:off x="4931022" y="2344599"/>
            <a:ext cx="6427071" cy="1028487"/>
          </a:xfrm>
          <a:prstGeom prst="rect">
            <a:avLst/>
          </a:prstGeom>
        </p:spPr>
        <p:txBody>
          <a:bodyPr vert="horz" wrap="square" lIns="0" tIns="12700" rIns="0" bIns="0" rtlCol="0">
            <a:spAutoFit/>
          </a:bodyPr>
          <a:lstStyle/>
          <a:p>
            <a:pPr marL="12700">
              <a:spcBef>
                <a:spcPts val="100"/>
              </a:spcBef>
            </a:pPr>
            <a:r>
              <a:rPr lang="en-US" sz="6600" spc="-65" dirty="0">
                <a:solidFill>
                  <a:schemeClr val="bg1"/>
                </a:solidFill>
                <a:latin typeface="+mj-lt"/>
                <a:cs typeface="Calibri Light"/>
              </a:rPr>
              <a:t>Administration</a:t>
            </a:r>
          </a:p>
        </p:txBody>
      </p:sp>
    </p:spTree>
    <p:extLst>
      <p:ext uri="{BB962C8B-B14F-4D97-AF65-F5344CB8AC3E}">
        <p14:creationId xmlns:p14="http://schemas.microsoft.com/office/powerpoint/2010/main" val="1008933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77BAF-F9EC-E6BE-365F-AD7114A95A9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E1376CB-062A-32F8-1BFA-51F6AE51F72F}"/>
              </a:ext>
            </a:extLst>
          </p:cNvPr>
          <p:cNvSpPr/>
          <p:nvPr/>
        </p:nvSpPr>
        <p:spPr>
          <a:xfrm>
            <a:off x="4157133" y="-318051"/>
            <a:ext cx="8178800" cy="7305260"/>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a:extLst>
              <a:ext uri="{FF2B5EF4-FFF2-40B4-BE49-F238E27FC236}">
                <a16:creationId xmlns:a16="http://schemas.microsoft.com/office/drawing/2014/main" id="{2F28F34F-EABD-D7A2-C427-C0C38E467C2A}"/>
              </a:ext>
            </a:extLst>
          </p:cNvPr>
          <p:cNvSpPr txBox="1">
            <a:spLocks noGrp="1"/>
          </p:cNvSpPr>
          <p:nvPr>
            <p:ph type="title" idx="4294967295"/>
          </p:nvPr>
        </p:nvSpPr>
        <p:spPr>
          <a:xfrm>
            <a:off x="4931022" y="2344599"/>
            <a:ext cx="6427071" cy="1028487"/>
          </a:xfrm>
          <a:prstGeom prst="rect">
            <a:avLst/>
          </a:prstGeom>
        </p:spPr>
        <p:txBody>
          <a:bodyPr vert="horz" wrap="square" lIns="0" tIns="12700" rIns="0" bIns="0" rtlCol="0">
            <a:spAutoFit/>
          </a:bodyPr>
          <a:lstStyle/>
          <a:p>
            <a:pPr marL="12700">
              <a:spcBef>
                <a:spcPts val="100"/>
              </a:spcBef>
            </a:pPr>
            <a:r>
              <a:rPr lang="en-US" sz="6600" spc="-65" dirty="0">
                <a:solidFill>
                  <a:schemeClr val="bg1"/>
                </a:solidFill>
                <a:latin typeface="+mj-lt"/>
                <a:cs typeface="Calibri Light"/>
              </a:rPr>
              <a:t>Retirement</a:t>
            </a:r>
          </a:p>
        </p:txBody>
      </p:sp>
    </p:spTree>
    <p:extLst>
      <p:ext uri="{BB962C8B-B14F-4D97-AF65-F5344CB8AC3E}">
        <p14:creationId xmlns:p14="http://schemas.microsoft.com/office/powerpoint/2010/main" val="732523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A76BD-CDA5-E8AB-4C4C-B5E49FF77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0176D-16BE-7369-B407-A7D84EC93387}"/>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25 Retirement Amendments</a:t>
            </a:r>
          </a:p>
        </p:txBody>
      </p:sp>
      <p:sp>
        <p:nvSpPr>
          <p:cNvPr id="4" name="Text Placeholder 3">
            <a:extLst>
              <a:ext uri="{FF2B5EF4-FFF2-40B4-BE49-F238E27FC236}">
                <a16:creationId xmlns:a16="http://schemas.microsoft.com/office/drawing/2014/main" id="{1498C8CE-085F-2B68-6889-ED00836C688F}"/>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5" name="Text Placeholder 2">
            <a:extLst>
              <a:ext uri="{FF2B5EF4-FFF2-40B4-BE49-F238E27FC236}">
                <a16:creationId xmlns:a16="http://schemas.microsoft.com/office/drawing/2014/main" id="{74B73818-67C2-DD1C-18FD-66458FE01F1D}"/>
              </a:ext>
            </a:extLst>
          </p:cNvPr>
          <p:cNvSpPr txBox="1">
            <a:spLocks/>
          </p:cNvSpPr>
          <p:nvPr/>
        </p:nvSpPr>
        <p:spPr>
          <a:xfrm>
            <a:off x="0" y="311837"/>
            <a:ext cx="1990165" cy="650746"/>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800" dirty="0">
                <a:solidFill>
                  <a:schemeClr val="bg1"/>
                </a:solidFill>
                <a:latin typeface="+mj-lt"/>
              </a:rPr>
              <a:t>Retirement</a:t>
            </a:r>
            <a:endParaRPr lang="en-US" sz="2800" dirty="0"/>
          </a:p>
          <a:p>
            <a:endParaRPr lang="en-US" dirty="0"/>
          </a:p>
        </p:txBody>
      </p:sp>
      <p:sp>
        <p:nvSpPr>
          <p:cNvPr id="6" name="TextBox 5">
            <a:extLst>
              <a:ext uri="{FF2B5EF4-FFF2-40B4-BE49-F238E27FC236}">
                <a16:creationId xmlns:a16="http://schemas.microsoft.com/office/drawing/2014/main" id="{AB7737BD-42FE-C030-A4F6-E62DFE16334B}"/>
              </a:ext>
            </a:extLst>
          </p:cNvPr>
          <p:cNvSpPr txBox="1"/>
          <p:nvPr/>
        </p:nvSpPr>
        <p:spPr>
          <a:xfrm>
            <a:off x="0" y="769398"/>
            <a:ext cx="1990165" cy="1492716"/>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rgbClr val="FFC000"/>
                </a:solidFill>
                <a:latin typeface="Trade Gothic Next"/>
              </a:rPr>
              <a:t>HB 25</a:t>
            </a:r>
          </a:p>
          <a:p>
            <a:pPr algn="ctr">
              <a:spcBef>
                <a:spcPts val="600"/>
              </a:spcBef>
            </a:pPr>
            <a:r>
              <a:rPr lang="en-US" b="1" dirty="0">
                <a:solidFill>
                  <a:schemeClr val="bg1">
                    <a:lumMod val="85000"/>
                  </a:schemeClr>
                </a:solidFill>
                <a:latin typeface="Trade Gothic Next"/>
              </a:rPr>
              <a:t>HB 417</a:t>
            </a:r>
          </a:p>
          <a:p>
            <a:pPr algn="ctr">
              <a:spcBef>
                <a:spcPts val="600"/>
              </a:spcBef>
            </a:pPr>
            <a:r>
              <a:rPr lang="en-US" b="1" dirty="0">
                <a:solidFill>
                  <a:schemeClr val="bg1">
                    <a:lumMod val="85000"/>
                  </a:schemeClr>
                </a:solidFill>
                <a:latin typeface="Trade Gothic Next"/>
              </a:rPr>
              <a:t>SB 20</a:t>
            </a:r>
          </a:p>
        </p:txBody>
      </p:sp>
      <p:sp>
        <p:nvSpPr>
          <p:cNvPr id="8" name="Text Placeholder 7">
            <a:extLst>
              <a:ext uri="{FF2B5EF4-FFF2-40B4-BE49-F238E27FC236}">
                <a16:creationId xmlns:a16="http://schemas.microsoft.com/office/drawing/2014/main" id="{D09E1BEE-057E-BFDF-0DD9-48893BE982E4}"/>
              </a:ext>
            </a:extLst>
          </p:cNvPr>
          <p:cNvSpPr>
            <a:spLocks noGrp="1"/>
          </p:cNvSpPr>
          <p:nvPr>
            <p:ph type="body" sz="quarter" idx="10"/>
          </p:nvPr>
        </p:nvSpPr>
        <p:spPr/>
        <p:txBody>
          <a:bodyPr>
            <a:normAutofit/>
          </a:bodyPr>
          <a:lstStyle/>
          <a:p>
            <a:r>
              <a:rPr lang="en-US" dirty="0"/>
              <a:t>C. Acton</a:t>
            </a:r>
          </a:p>
        </p:txBody>
      </p:sp>
      <p:sp>
        <p:nvSpPr>
          <p:cNvPr id="9" name="Text Placeholder 3">
            <a:extLst>
              <a:ext uri="{FF2B5EF4-FFF2-40B4-BE49-F238E27FC236}">
                <a16:creationId xmlns:a16="http://schemas.microsoft.com/office/drawing/2014/main" id="{FA7B1130-6131-EC7C-29B0-A6CF78805C23}"/>
              </a:ext>
            </a:extLst>
          </p:cNvPr>
          <p:cNvSpPr txBox="1">
            <a:spLocks/>
          </p:cNvSpPr>
          <p:nvPr/>
        </p:nvSpPr>
        <p:spPr>
          <a:xfrm>
            <a:off x="2332060" y="1464368"/>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457200" indent="-457200">
              <a:spcBef>
                <a:spcPts val="373"/>
              </a:spcBef>
            </a:pPr>
            <a:r>
              <a:rPr lang="en-US" sz="2800" dirty="0">
                <a:latin typeface="Roboto"/>
                <a:ea typeface="Roboto"/>
                <a:cs typeface="Roboto"/>
              </a:rPr>
              <a:t>Utah Retirement Systems (URS) employers must retain employee records supporting service lengths for 4 years instead of 3.</a:t>
            </a:r>
          </a:p>
          <a:p>
            <a:pPr marL="457200" indent="-457200">
              <a:spcBef>
                <a:spcPts val="373"/>
              </a:spcBef>
            </a:pPr>
            <a:r>
              <a:rPr lang="en-US" sz="2800" dirty="0">
                <a:latin typeface="Roboto"/>
                <a:ea typeface="Roboto"/>
                <a:cs typeface="Roboto"/>
              </a:rPr>
              <a:t>Employers seeking to withdraw from URS must now perform an actuarial analysis of the impact their withdrawal would have on other employers in the system and provide financial production for those employers. </a:t>
            </a: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Tree>
    <p:extLst>
      <p:ext uri="{BB962C8B-B14F-4D97-AF65-F5344CB8AC3E}">
        <p14:creationId xmlns:p14="http://schemas.microsoft.com/office/powerpoint/2010/main" val="26319585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3C1A8-AEAC-3116-DCAE-5AA030E9BE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061D6F-9500-1D2D-1129-326DAFDBB32F}"/>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417 Public Safety Retirement Amendments</a:t>
            </a:r>
          </a:p>
        </p:txBody>
      </p:sp>
      <p:sp>
        <p:nvSpPr>
          <p:cNvPr id="4" name="Text Placeholder 3">
            <a:extLst>
              <a:ext uri="{FF2B5EF4-FFF2-40B4-BE49-F238E27FC236}">
                <a16:creationId xmlns:a16="http://schemas.microsoft.com/office/drawing/2014/main" id="{ACBF2EBE-A7C2-78AE-9416-72A910556B4F}"/>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5A891A19-CE18-C028-59FE-71998079449D}"/>
              </a:ext>
            </a:extLst>
          </p:cNvPr>
          <p:cNvSpPr>
            <a:spLocks noGrp="1"/>
          </p:cNvSpPr>
          <p:nvPr>
            <p:ph type="body" sz="quarter" idx="10"/>
          </p:nvPr>
        </p:nvSpPr>
        <p:spPr>
          <a:xfrm>
            <a:off x="2328437" y="1268724"/>
            <a:ext cx="6527800" cy="374650"/>
          </a:xfrm>
        </p:spPr>
        <p:txBody>
          <a:bodyPr>
            <a:normAutofit/>
          </a:bodyPr>
          <a:lstStyle/>
          <a:p>
            <a:r>
              <a:rPr lang="en-US" dirty="0"/>
              <a:t>R. Wilcox</a:t>
            </a:r>
          </a:p>
        </p:txBody>
      </p:sp>
      <p:sp>
        <p:nvSpPr>
          <p:cNvPr id="9" name="Text Placeholder 3">
            <a:extLst>
              <a:ext uri="{FF2B5EF4-FFF2-40B4-BE49-F238E27FC236}">
                <a16:creationId xmlns:a16="http://schemas.microsoft.com/office/drawing/2014/main" id="{5A39FB02-C857-CFA3-9507-C3D7D3681324}"/>
              </a:ext>
            </a:extLst>
          </p:cNvPr>
          <p:cNvSpPr txBox="1">
            <a:spLocks/>
          </p:cNvSpPr>
          <p:nvPr/>
        </p:nvSpPr>
        <p:spPr>
          <a:xfrm>
            <a:off x="2328437" y="1575808"/>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373"/>
              </a:spcBef>
              <a:buNone/>
            </a:pPr>
            <a:r>
              <a:rPr lang="en-US" sz="2800" i="1" dirty="0">
                <a:solidFill>
                  <a:srgbClr val="FF0000"/>
                </a:solidFill>
                <a:highlight>
                  <a:srgbClr val="FFFF00"/>
                </a:highlight>
              </a:rPr>
              <a:t>Did not pass</a:t>
            </a:r>
            <a:endParaRPr lang="en-US" sz="2667" dirty="0">
              <a:latin typeface="Roboto"/>
              <a:ea typeface="Roboto"/>
              <a:cs typeface="Roboto"/>
            </a:endParaRPr>
          </a:p>
          <a:p>
            <a:pPr marL="457200" indent="-457200">
              <a:spcBef>
                <a:spcPts val="373"/>
              </a:spcBef>
            </a:pPr>
            <a:r>
              <a:rPr lang="en-US" sz="2667" dirty="0">
                <a:latin typeface="Roboto"/>
                <a:ea typeface="Roboto"/>
                <a:cs typeface="Roboto"/>
              </a:rPr>
              <a:t>Would have allowed a public safety retiree to be reemployed by a local education agency to provide law enforcement services without eliminating retirement benefits.</a:t>
            </a:r>
          </a:p>
          <a:p>
            <a:pPr marL="457200" indent="-457200">
              <a:spcBef>
                <a:spcPts val="373"/>
              </a:spcBef>
            </a:pPr>
            <a:endParaRPr lang="en-US" sz="2667" dirty="0">
              <a:latin typeface="Roboto"/>
              <a:ea typeface="Roboto"/>
              <a:cs typeface="Roboto"/>
            </a:endParaRPr>
          </a:p>
          <a:p>
            <a:pPr marL="457200" indent="-457200">
              <a:spcBef>
                <a:spcPts val="373"/>
              </a:spcBef>
            </a:pPr>
            <a:r>
              <a:rPr lang="en-US" sz="2667" dirty="0">
                <a:latin typeface="Roboto"/>
                <a:ea typeface="Roboto"/>
                <a:cs typeface="Roboto"/>
              </a:rPr>
              <a:t>For example, an LEO could retire and be reemployed by a school district as a school guardian without impacting their retirement.</a:t>
            </a: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10" name="Text Placeholder 2">
            <a:extLst>
              <a:ext uri="{FF2B5EF4-FFF2-40B4-BE49-F238E27FC236}">
                <a16:creationId xmlns:a16="http://schemas.microsoft.com/office/drawing/2014/main" id="{EE0C19DB-5B00-3850-2C2D-B16555414DEF}"/>
              </a:ext>
            </a:extLst>
          </p:cNvPr>
          <p:cNvSpPr txBox="1">
            <a:spLocks/>
          </p:cNvSpPr>
          <p:nvPr/>
        </p:nvSpPr>
        <p:spPr>
          <a:xfrm>
            <a:off x="0" y="311837"/>
            <a:ext cx="1990165" cy="650746"/>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800" dirty="0">
                <a:solidFill>
                  <a:schemeClr val="bg1"/>
                </a:solidFill>
                <a:latin typeface="+mj-lt"/>
              </a:rPr>
              <a:t>Retirement</a:t>
            </a:r>
            <a:endParaRPr lang="en-US" sz="2800" dirty="0"/>
          </a:p>
          <a:p>
            <a:endParaRPr lang="en-US" dirty="0"/>
          </a:p>
        </p:txBody>
      </p:sp>
      <p:sp>
        <p:nvSpPr>
          <p:cNvPr id="11" name="TextBox 10">
            <a:extLst>
              <a:ext uri="{FF2B5EF4-FFF2-40B4-BE49-F238E27FC236}">
                <a16:creationId xmlns:a16="http://schemas.microsoft.com/office/drawing/2014/main" id="{FE07C842-48B0-0376-80C7-4ED574330E1D}"/>
              </a:ext>
            </a:extLst>
          </p:cNvPr>
          <p:cNvSpPr txBox="1"/>
          <p:nvPr/>
        </p:nvSpPr>
        <p:spPr>
          <a:xfrm>
            <a:off x="0" y="769398"/>
            <a:ext cx="1990165" cy="1492716"/>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25</a:t>
            </a:r>
          </a:p>
          <a:p>
            <a:pPr algn="ctr">
              <a:spcBef>
                <a:spcPts val="600"/>
              </a:spcBef>
            </a:pPr>
            <a:r>
              <a:rPr lang="en-US" b="1" dirty="0">
                <a:solidFill>
                  <a:srgbClr val="FFC000"/>
                </a:solidFill>
                <a:latin typeface="Trade Gothic Next"/>
              </a:rPr>
              <a:t>HB 417</a:t>
            </a:r>
          </a:p>
          <a:p>
            <a:pPr algn="ctr">
              <a:spcBef>
                <a:spcPts val="600"/>
              </a:spcBef>
            </a:pPr>
            <a:r>
              <a:rPr lang="en-US" b="1" dirty="0">
                <a:solidFill>
                  <a:schemeClr val="bg1">
                    <a:lumMod val="85000"/>
                  </a:schemeClr>
                </a:solidFill>
                <a:latin typeface="Trade Gothic Next"/>
              </a:rPr>
              <a:t>SB 20</a:t>
            </a:r>
          </a:p>
        </p:txBody>
      </p:sp>
    </p:spTree>
    <p:extLst>
      <p:ext uri="{BB962C8B-B14F-4D97-AF65-F5344CB8AC3E}">
        <p14:creationId xmlns:p14="http://schemas.microsoft.com/office/powerpoint/2010/main" val="16054151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29BC4-954E-0096-3C6D-142EA2A775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60A4-238A-34BD-C26B-90FC102FCD97}"/>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SB 20 Utah Retirement Systems Amendments</a:t>
            </a:r>
          </a:p>
        </p:txBody>
      </p:sp>
      <p:sp>
        <p:nvSpPr>
          <p:cNvPr id="4" name="Text Placeholder 3">
            <a:extLst>
              <a:ext uri="{FF2B5EF4-FFF2-40B4-BE49-F238E27FC236}">
                <a16:creationId xmlns:a16="http://schemas.microsoft.com/office/drawing/2014/main" id="{8DF856C6-93DD-546C-A789-C1E015D94FFB}"/>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A5A5827E-0488-59B7-A60C-E97092862D2E}"/>
              </a:ext>
            </a:extLst>
          </p:cNvPr>
          <p:cNvSpPr>
            <a:spLocks noGrp="1"/>
          </p:cNvSpPr>
          <p:nvPr>
            <p:ph type="body" sz="quarter" idx="10"/>
          </p:nvPr>
        </p:nvSpPr>
        <p:spPr>
          <a:xfrm>
            <a:off x="2328437" y="1277043"/>
            <a:ext cx="6527800" cy="374650"/>
          </a:xfrm>
        </p:spPr>
        <p:txBody>
          <a:bodyPr>
            <a:normAutofit/>
          </a:bodyPr>
          <a:lstStyle/>
          <a:p>
            <a:r>
              <a:rPr lang="en-US" dirty="0"/>
              <a:t>W. Harper</a:t>
            </a:r>
          </a:p>
        </p:txBody>
      </p:sp>
      <p:sp>
        <p:nvSpPr>
          <p:cNvPr id="9" name="Text Placeholder 3">
            <a:extLst>
              <a:ext uri="{FF2B5EF4-FFF2-40B4-BE49-F238E27FC236}">
                <a16:creationId xmlns:a16="http://schemas.microsoft.com/office/drawing/2014/main" id="{92E76137-F1D9-8621-DAE8-C70B78814EA3}"/>
              </a:ext>
            </a:extLst>
          </p:cNvPr>
          <p:cNvSpPr txBox="1">
            <a:spLocks/>
          </p:cNvSpPr>
          <p:nvPr/>
        </p:nvSpPr>
        <p:spPr>
          <a:xfrm>
            <a:off x="2332060" y="1651693"/>
            <a:ext cx="9458722" cy="5074704"/>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373"/>
              </a:spcBef>
              <a:buNone/>
            </a:pPr>
            <a:r>
              <a:rPr lang="en-US" sz="2400" i="1" dirty="0">
                <a:solidFill>
                  <a:srgbClr val="FF0000"/>
                </a:solidFill>
                <a:highlight>
                  <a:srgbClr val="FFFF00"/>
                </a:highlight>
              </a:rPr>
              <a:t>Did not pass</a:t>
            </a:r>
            <a:endParaRPr lang="en-US" sz="2600" dirty="0">
              <a:latin typeface="Roboto"/>
              <a:ea typeface="Roboto"/>
              <a:cs typeface="Roboto"/>
            </a:endParaRPr>
          </a:p>
          <a:p>
            <a:pPr marL="457200" indent="-457200">
              <a:spcBef>
                <a:spcPts val="373"/>
              </a:spcBef>
            </a:pPr>
            <a:r>
              <a:rPr lang="en-US" sz="2600" dirty="0">
                <a:latin typeface="Roboto"/>
                <a:ea typeface="Roboto"/>
                <a:cs typeface="Roboto"/>
              </a:rPr>
              <a:t>Would have given URS participating employers the option to pay for the employee member contribution in addition to the required employer contribution IF:</a:t>
            </a:r>
          </a:p>
          <a:p>
            <a:pPr marL="1143000" lvl="1" indent="-457200">
              <a:spcBef>
                <a:spcPts val="373"/>
              </a:spcBef>
            </a:pPr>
            <a:r>
              <a:rPr lang="en-US" sz="2600" dirty="0">
                <a:latin typeface="Roboto"/>
                <a:ea typeface="Roboto"/>
                <a:cs typeface="Roboto"/>
              </a:rPr>
              <a:t>The employer also contributes at the same compensation percentage to tier 2 hybrid employees. </a:t>
            </a: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3" name="Text Placeholder 2">
            <a:extLst>
              <a:ext uri="{FF2B5EF4-FFF2-40B4-BE49-F238E27FC236}">
                <a16:creationId xmlns:a16="http://schemas.microsoft.com/office/drawing/2014/main" id="{CF306D51-6589-9819-53FA-2F170336F669}"/>
              </a:ext>
            </a:extLst>
          </p:cNvPr>
          <p:cNvSpPr txBox="1">
            <a:spLocks/>
          </p:cNvSpPr>
          <p:nvPr/>
        </p:nvSpPr>
        <p:spPr>
          <a:xfrm>
            <a:off x="0" y="311837"/>
            <a:ext cx="1990165" cy="650746"/>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800" dirty="0">
                <a:solidFill>
                  <a:schemeClr val="bg1"/>
                </a:solidFill>
                <a:latin typeface="+mj-lt"/>
              </a:rPr>
              <a:t>Retirement</a:t>
            </a:r>
            <a:endParaRPr lang="en-US" sz="2800" dirty="0"/>
          </a:p>
          <a:p>
            <a:endParaRPr lang="en-US" dirty="0"/>
          </a:p>
        </p:txBody>
      </p:sp>
      <p:sp>
        <p:nvSpPr>
          <p:cNvPr id="7" name="TextBox 6">
            <a:extLst>
              <a:ext uri="{FF2B5EF4-FFF2-40B4-BE49-F238E27FC236}">
                <a16:creationId xmlns:a16="http://schemas.microsoft.com/office/drawing/2014/main" id="{22594E6C-8C3B-C436-D549-18075B61F937}"/>
              </a:ext>
            </a:extLst>
          </p:cNvPr>
          <p:cNvSpPr txBox="1"/>
          <p:nvPr/>
        </p:nvSpPr>
        <p:spPr>
          <a:xfrm>
            <a:off x="0" y="769398"/>
            <a:ext cx="1990165" cy="1492716"/>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25</a:t>
            </a:r>
          </a:p>
          <a:p>
            <a:pPr algn="ctr">
              <a:spcBef>
                <a:spcPts val="600"/>
              </a:spcBef>
            </a:pPr>
            <a:r>
              <a:rPr lang="en-US" b="1" dirty="0">
                <a:solidFill>
                  <a:schemeClr val="bg1">
                    <a:lumMod val="85000"/>
                  </a:schemeClr>
                </a:solidFill>
                <a:latin typeface="Trade Gothic Next"/>
              </a:rPr>
              <a:t>HB 417</a:t>
            </a:r>
          </a:p>
          <a:p>
            <a:pPr algn="ctr">
              <a:spcBef>
                <a:spcPts val="600"/>
              </a:spcBef>
            </a:pPr>
            <a:r>
              <a:rPr lang="en-US" b="1" dirty="0">
                <a:solidFill>
                  <a:srgbClr val="FFC000"/>
                </a:solidFill>
                <a:latin typeface="Trade Gothic Next"/>
              </a:rPr>
              <a:t>SB 20</a:t>
            </a:r>
          </a:p>
        </p:txBody>
      </p:sp>
    </p:spTree>
    <p:extLst>
      <p:ext uri="{BB962C8B-B14F-4D97-AF65-F5344CB8AC3E}">
        <p14:creationId xmlns:p14="http://schemas.microsoft.com/office/powerpoint/2010/main" val="958607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FD0E6-5EB6-C43A-8D70-36DA42C6A52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4FEEF15-22D8-A29E-5B96-0C06F2F30341}"/>
              </a:ext>
            </a:extLst>
          </p:cNvPr>
          <p:cNvSpPr/>
          <p:nvPr/>
        </p:nvSpPr>
        <p:spPr>
          <a:xfrm>
            <a:off x="4157133" y="-318051"/>
            <a:ext cx="8178800" cy="7305260"/>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a:extLst>
              <a:ext uri="{FF2B5EF4-FFF2-40B4-BE49-F238E27FC236}">
                <a16:creationId xmlns:a16="http://schemas.microsoft.com/office/drawing/2014/main" id="{292EB762-3C9D-F690-5801-1B1091DECB15}"/>
              </a:ext>
            </a:extLst>
          </p:cNvPr>
          <p:cNvSpPr txBox="1">
            <a:spLocks noGrp="1"/>
          </p:cNvSpPr>
          <p:nvPr>
            <p:ph type="title" idx="4294967295"/>
          </p:nvPr>
        </p:nvSpPr>
        <p:spPr>
          <a:xfrm>
            <a:off x="4931022" y="1836768"/>
            <a:ext cx="6427071" cy="2044149"/>
          </a:xfrm>
          <a:prstGeom prst="rect">
            <a:avLst/>
          </a:prstGeom>
        </p:spPr>
        <p:txBody>
          <a:bodyPr vert="horz" wrap="square" lIns="0" tIns="12700" rIns="0" bIns="0" rtlCol="0">
            <a:spAutoFit/>
          </a:bodyPr>
          <a:lstStyle/>
          <a:p>
            <a:pPr marL="12700">
              <a:spcBef>
                <a:spcPts val="100"/>
              </a:spcBef>
            </a:pPr>
            <a:r>
              <a:rPr lang="en-US" sz="6600" spc="-65" dirty="0">
                <a:solidFill>
                  <a:schemeClr val="bg1"/>
                </a:solidFill>
                <a:latin typeface="+mj-lt"/>
                <a:cs typeface="Calibri Light"/>
              </a:rPr>
              <a:t>Housing &amp; Land Use</a:t>
            </a:r>
          </a:p>
        </p:txBody>
      </p:sp>
    </p:spTree>
    <p:extLst>
      <p:ext uri="{BB962C8B-B14F-4D97-AF65-F5344CB8AC3E}">
        <p14:creationId xmlns:p14="http://schemas.microsoft.com/office/powerpoint/2010/main" val="1030285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CE958-3EFC-DF36-4807-60E0D97DD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575BB1-D741-9799-6F70-572EF55E0DAA}"/>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58 Building Inspector Amendments</a:t>
            </a:r>
          </a:p>
        </p:txBody>
      </p:sp>
      <p:sp>
        <p:nvSpPr>
          <p:cNvPr id="4" name="Text Placeholder 3">
            <a:extLst>
              <a:ext uri="{FF2B5EF4-FFF2-40B4-BE49-F238E27FC236}">
                <a16:creationId xmlns:a16="http://schemas.microsoft.com/office/drawing/2014/main" id="{8D88CB71-E75C-B721-FE31-17B1F9FD96CE}"/>
              </a:ext>
            </a:extLst>
          </p:cNvPr>
          <p:cNvSpPr>
            <a:spLocks noGrp="1"/>
          </p:cNvSpPr>
          <p:nvPr>
            <p:ph type="body" sz="quarter" idx="11"/>
          </p:nvPr>
        </p:nvSpPr>
        <p:spPr>
          <a:xfrm>
            <a:off x="2335261" y="1590649"/>
            <a:ext cx="9448696" cy="4359661"/>
          </a:xfrm>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2400" dirty="0">
                <a:latin typeface="Roboto"/>
                <a:ea typeface="+mn-lt"/>
                <a:cs typeface="+mn-lt"/>
              </a:rPr>
              <a:t>New licensing requirements for chief building officials (not all building inspectors):</a:t>
            </a:r>
          </a:p>
          <a:p>
            <a:pPr lvl="1"/>
            <a:r>
              <a:rPr lang="en-US" sz="2400" dirty="0">
                <a:latin typeface="Roboto"/>
                <a:ea typeface="+mn-lt"/>
                <a:cs typeface="+mn-lt"/>
              </a:rPr>
              <a:t> ≥6 years of combined experience as an architect, engineer, inspector, plan examiner, or superintendent of construction.</a:t>
            </a:r>
          </a:p>
          <a:p>
            <a:pPr lvl="1"/>
            <a:r>
              <a:rPr lang="en-US" sz="2400" dirty="0">
                <a:latin typeface="Roboto"/>
                <a:ea typeface="+mn-lt"/>
                <a:cs typeface="+mn-lt"/>
              </a:rPr>
              <a:t>Actively licensed as a combination inspector.</a:t>
            </a:r>
          </a:p>
          <a:p>
            <a:pPr lvl="1"/>
            <a:r>
              <a:rPr lang="en-US" sz="2400" dirty="0">
                <a:latin typeface="Roboto"/>
                <a:ea typeface="+mn-lt"/>
                <a:cs typeface="+mn-lt"/>
              </a:rPr>
              <a:t>Completed either 40 hours of management training or be a certified building official.</a:t>
            </a:r>
          </a:p>
          <a:p>
            <a:r>
              <a:rPr lang="en-US" sz="2400" dirty="0">
                <a:latin typeface="Roboto"/>
                <a:ea typeface="+mn-lt"/>
                <a:cs typeface="+mn-lt"/>
              </a:rPr>
              <a:t>UBCC shall collect, publish, and report data on building official interpretations and decisions.</a:t>
            </a:r>
          </a:p>
          <a:p>
            <a:r>
              <a:rPr lang="en-US" sz="2400" dirty="0">
                <a:latin typeface="Roboto"/>
                <a:ea typeface="+mn-lt"/>
                <a:cs typeface="+mn-lt"/>
              </a:rPr>
              <a:t>Cities without qualified CBO will need to train, hire, or contract with the county CBO by Jan 1, 2026</a:t>
            </a:r>
          </a:p>
          <a:p>
            <a:pPr lvl="1"/>
            <a:endParaRPr lang="en-US" sz="2400" dirty="0">
              <a:latin typeface="Roboto"/>
              <a:ea typeface="+mn-lt"/>
              <a:cs typeface="+mn-lt"/>
            </a:endParaRPr>
          </a:p>
          <a:p>
            <a:pPr indent="0">
              <a:lnSpc>
                <a:spcPts val="2250"/>
              </a:lnSpc>
              <a:buNone/>
            </a:pPr>
            <a:endParaRPr lang="en-US" sz="2667" dirty="0">
              <a:solidFill>
                <a:srgbClr val="000000"/>
              </a:solidFill>
              <a:latin typeface="Roboto"/>
              <a:ea typeface="Roboto"/>
              <a:cs typeface="Roboto"/>
            </a:endParaRPr>
          </a:p>
          <a:p>
            <a:pPr indent="0">
              <a:buNone/>
            </a:pPr>
            <a:endParaRPr lang="en-US" dirty="0"/>
          </a:p>
        </p:txBody>
      </p:sp>
      <p:sp>
        <p:nvSpPr>
          <p:cNvPr id="8" name="Text Placeholder 7">
            <a:extLst>
              <a:ext uri="{FF2B5EF4-FFF2-40B4-BE49-F238E27FC236}">
                <a16:creationId xmlns:a16="http://schemas.microsoft.com/office/drawing/2014/main" id="{12421D65-F2C3-0536-D2EA-C8EA798EB2FB}"/>
              </a:ext>
            </a:extLst>
          </p:cNvPr>
          <p:cNvSpPr>
            <a:spLocks noGrp="1"/>
          </p:cNvSpPr>
          <p:nvPr>
            <p:ph type="body" sz="quarter" idx="10"/>
          </p:nvPr>
        </p:nvSpPr>
        <p:spPr>
          <a:xfrm>
            <a:off x="2328437" y="1215999"/>
            <a:ext cx="6527800" cy="374650"/>
          </a:xfrm>
        </p:spPr>
        <p:txBody>
          <a:bodyPr>
            <a:normAutofit/>
          </a:bodyPr>
          <a:lstStyle/>
          <a:p>
            <a:r>
              <a:rPr lang="en-US" dirty="0"/>
              <a:t>T. Peterson</a:t>
            </a:r>
          </a:p>
        </p:txBody>
      </p:sp>
      <p:sp>
        <p:nvSpPr>
          <p:cNvPr id="3" name="Text Placeholder 2">
            <a:extLst>
              <a:ext uri="{FF2B5EF4-FFF2-40B4-BE49-F238E27FC236}">
                <a16:creationId xmlns:a16="http://schemas.microsoft.com/office/drawing/2014/main" id="{E162E81E-3C11-A2F4-CD73-A1EEAAC0BFCA}"/>
              </a:ext>
            </a:extLst>
          </p:cNvPr>
          <p:cNvSpPr txBox="1">
            <a:spLocks/>
          </p:cNvSpPr>
          <p:nvPr/>
        </p:nvSpPr>
        <p:spPr>
          <a:xfrm>
            <a:off x="0" y="359365"/>
            <a:ext cx="2022438" cy="1105003"/>
          </a:xfrm>
          <a:prstGeom prst="rect">
            <a:avLst/>
          </a:prstGeom>
        </p:spPr>
        <p:txBody>
          <a:bodyPr lIns="60960" tIns="30480" rIns="60960" bIns="30480" anchor="t">
            <a:normAutofit fontScale="85000" lnSpcReduction="1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Housing &amp; Land Use</a:t>
            </a:r>
            <a:endParaRPr lang="en-US" sz="36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E7293C1E-D6D5-7835-46B0-6EA77AB52D30}"/>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rgbClr val="FFC000"/>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chemeClr val="bg1">
                    <a:lumMod val="85000"/>
                  </a:schemeClr>
                </a:solidFill>
                <a:latin typeface="Trade Gothic Next"/>
              </a:rPr>
              <a:t>HB 368</a:t>
            </a:r>
          </a:p>
        </p:txBody>
      </p:sp>
    </p:spTree>
    <p:extLst>
      <p:ext uri="{BB962C8B-B14F-4D97-AF65-F5344CB8AC3E}">
        <p14:creationId xmlns:p14="http://schemas.microsoft.com/office/powerpoint/2010/main" val="2427630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3A20F-818F-5EE3-0D27-76C22243DC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F353D-65FD-DBAF-C1FB-B977FAD0A4E0}"/>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256 Municipal and County Zoning Amendments</a:t>
            </a:r>
          </a:p>
        </p:txBody>
      </p:sp>
      <p:sp>
        <p:nvSpPr>
          <p:cNvPr id="4" name="Text Placeholder 3">
            <a:extLst>
              <a:ext uri="{FF2B5EF4-FFF2-40B4-BE49-F238E27FC236}">
                <a16:creationId xmlns:a16="http://schemas.microsoft.com/office/drawing/2014/main" id="{3CE8BB19-C4AD-9C0C-314D-ED5BE04ECD47}"/>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B515FB09-A97D-EC49-457A-2F159DE161F4}"/>
              </a:ext>
            </a:extLst>
          </p:cNvPr>
          <p:cNvSpPr>
            <a:spLocks noGrp="1"/>
          </p:cNvSpPr>
          <p:nvPr>
            <p:ph type="body" sz="quarter" idx="10"/>
          </p:nvPr>
        </p:nvSpPr>
        <p:spPr>
          <a:xfrm>
            <a:off x="2328437" y="1285056"/>
            <a:ext cx="6527800" cy="374650"/>
          </a:xfrm>
        </p:spPr>
        <p:txBody>
          <a:bodyPr>
            <a:normAutofit/>
          </a:bodyPr>
          <a:lstStyle/>
          <a:p>
            <a:r>
              <a:rPr lang="en-US" dirty="0"/>
              <a:t>N. Walter</a:t>
            </a:r>
          </a:p>
        </p:txBody>
      </p:sp>
      <p:sp>
        <p:nvSpPr>
          <p:cNvPr id="3" name="Text Placeholder 2">
            <a:extLst>
              <a:ext uri="{FF2B5EF4-FFF2-40B4-BE49-F238E27FC236}">
                <a16:creationId xmlns:a16="http://schemas.microsoft.com/office/drawing/2014/main" id="{45231EE3-33B1-AC1E-E883-0E76A80F1EB0}"/>
              </a:ext>
            </a:extLst>
          </p:cNvPr>
          <p:cNvSpPr txBox="1">
            <a:spLocks/>
          </p:cNvSpPr>
          <p:nvPr/>
        </p:nvSpPr>
        <p:spPr>
          <a:xfrm>
            <a:off x="0" y="359365"/>
            <a:ext cx="2022438" cy="1105003"/>
          </a:xfrm>
          <a:prstGeom prst="rect">
            <a:avLst/>
          </a:prstGeom>
        </p:spPr>
        <p:txBody>
          <a:bodyPr lIns="60960" tIns="30480" rIns="60960" bIns="30480" anchor="t">
            <a:normAutofit fontScale="85000" lnSpcReduction="1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Housing &amp; Land Use</a:t>
            </a:r>
            <a:endParaRPr lang="en-US" sz="36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2850EE45-E05A-306A-372D-9BE7A8391E3D}"/>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rgbClr val="FFC000"/>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chemeClr val="bg1">
                    <a:lumMod val="85000"/>
                  </a:schemeClr>
                </a:solidFill>
                <a:latin typeface="Trade Gothic Next"/>
              </a:rPr>
              <a:t>HB 368</a:t>
            </a:r>
          </a:p>
        </p:txBody>
      </p:sp>
      <p:sp>
        <p:nvSpPr>
          <p:cNvPr id="5" name="TextBox 4">
            <a:extLst>
              <a:ext uri="{FF2B5EF4-FFF2-40B4-BE49-F238E27FC236}">
                <a16:creationId xmlns:a16="http://schemas.microsoft.com/office/drawing/2014/main" id="{152484B3-8A0F-BD61-D61C-6394D19981F3}"/>
              </a:ext>
            </a:extLst>
          </p:cNvPr>
          <p:cNvSpPr txBox="1"/>
          <p:nvPr/>
        </p:nvSpPr>
        <p:spPr>
          <a:xfrm>
            <a:off x="2328437" y="1957137"/>
            <a:ext cx="9173752" cy="3000821"/>
          </a:xfrm>
          <a:prstGeom prst="rect">
            <a:avLst/>
          </a:prstGeom>
          <a:noFill/>
        </p:spPr>
        <p:txBody>
          <a:bodyPr wrap="square" rtlCol="0">
            <a:spAutoFit/>
          </a:bodyPr>
          <a:lstStyle/>
          <a:p>
            <a:pPr marL="285750" indent="-285750">
              <a:buFont typeface="Arial" panose="020B0604020202020204" pitchFamily="34" charset="0"/>
              <a:buChar char="•"/>
            </a:pPr>
            <a:r>
              <a:rPr lang="en-US" sz="2700" dirty="0"/>
              <a:t>Clarifies listing site sole evidence restriction (does not change overall policy).</a:t>
            </a:r>
          </a:p>
          <a:p>
            <a:pPr marL="285750" indent="-285750">
              <a:buFont typeface="Arial" panose="020B0604020202020204" pitchFamily="34" charset="0"/>
              <a:buChar char="•"/>
            </a:pPr>
            <a:r>
              <a:rPr lang="en-US" sz="2700" dirty="0"/>
              <a:t>Affirms local gov’t business licensing authority on STRs.</a:t>
            </a:r>
          </a:p>
          <a:p>
            <a:pPr marL="285750" indent="-285750">
              <a:buFont typeface="Arial" panose="020B0604020202020204" pitchFamily="34" charset="0"/>
              <a:buChar char="•"/>
            </a:pPr>
            <a:r>
              <a:rPr lang="en-US" sz="2700" dirty="0"/>
              <a:t>Restricts cities from regulating STR listing sites but creates a formal non-binding takedown request process.</a:t>
            </a:r>
          </a:p>
          <a:p>
            <a:pPr marL="285750" indent="-285750">
              <a:buFont typeface="Arial" panose="020B0604020202020204" pitchFamily="34" charset="0"/>
              <a:buChar char="•"/>
            </a:pPr>
            <a:r>
              <a:rPr lang="en-US" sz="2700" dirty="0"/>
              <a:t>Listings can be a sole source of evidence for TRT compliance.</a:t>
            </a:r>
          </a:p>
        </p:txBody>
      </p:sp>
    </p:spTree>
    <p:extLst>
      <p:ext uri="{BB962C8B-B14F-4D97-AF65-F5344CB8AC3E}">
        <p14:creationId xmlns:p14="http://schemas.microsoft.com/office/powerpoint/2010/main" val="28512276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D71B2-7FDB-6EA9-4B8A-1DB4725D2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0C954-21D4-FA29-0B91-BE1D51B444D9}"/>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320 Municipal Ordinance Amendments</a:t>
            </a:r>
          </a:p>
        </p:txBody>
      </p:sp>
      <p:sp>
        <p:nvSpPr>
          <p:cNvPr id="4" name="Text Placeholder 3">
            <a:extLst>
              <a:ext uri="{FF2B5EF4-FFF2-40B4-BE49-F238E27FC236}">
                <a16:creationId xmlns:a16="http://schemas.microsoft.com/office/drawing/2014/main" id="{452B9272-2427-DF09-6AFD-6A0E42D23148}"/>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dirty="0">
              <a:latin typeface="Roboto"/>
              <a:ea typeface="+mn-lt"/>
              <a:cs typeface="+mn-lt"/>
            </a:endParaRPr>
          </a:p>
          <a:p>
            <a:pPr indent="0">
              <a:lnSpc>
                <a:spcPts val="2250"/>
              </a:lnSpc>
              <a:buNone/>
            </a:pPr>
            <a:endParaRPr lang="en-US" sz="2667" dirty="0">
              <a:solidFill>
                <a:srgbClr val="000000"/>
              </a:solidFill>
              <a:latin typeface="Roboto"/>
              <a:ea typeface="Roboto"/>
              <a:cs typeface="Roboto"/>
            </a:endParaRPr>
          </a:p>
          <a:p>
            <a:pPr indent="0">
              <a:buNone/>
            </a:pPr>
            <a:endParaRPr lang="en-US" dirty="0"/>
          </a:p>
        </p:txBody>
      </p:sp>
      <p:sp>
        <p:nvSpPr>
          <p:cNvPr id="8" name="Text Placeholder 7">
            <a:extLst>
              <a:ext uri="{FF2B5EF4-FFF2-40B4-BE49-F238E27FC236}">
                <a16:creationId xmlns:a16="http://schemas.microsoft.com/office/drawing/2014/main" id="{BAB03B4C-F49B-2E78-5FD7-DD6D3F27F70F}"/>
              </a:ext>
            </a:extLst>
          </p:cNvPr>
          <p:cNvSpPr>
            <a:spLocks noGrp="1"/>
          </p:cNvSpPr>
          <p:nvPr>
            <p:ph type="body" sz="quarter" idx="10"/>
          </p:nvPr>
        </p:nvSpPr>
        <p:spPr>
          <a:xfrm>
            <a:off x="2328437" y="1215999"/>
            <a:ext cx="6527800" cy="374650"/>
          </a:xfrm>
        </p:spPr>
        <p:txBody>
          <a:bodyPr>
            <a:normAutofit/>
          </a:bodyPr>
          <a:lstStyle/>
          <a:p>
            <a:r>
              <a:rPr lang="en-US" dirty="0"/>
              <a:t>L. Shepherd</a:t>
            </a:r>
          </a:p>
        </p:txBody>
      </p:sp>
      <p:sp>
        <p:nvSpPr>
          <p:cNvPr id="3" name="Text Placeholder 2">
            <a:extLst>
              <a:ext uri="{FF2B5EF4-FFF2-40B4-BE49-F238E27FC236}">
                <a16:creationId xmlns:a16="http://schemas.microsoft.com/office/drawing/2014/main" id="{ACC848B5-D810-D4C6-9FC1-BEEC1C13BB66}"/>
              </a:ext>
            </a:extLst>
          </p:cNvPr>
          <p:cNvSpPr txBox="1">
            <a:spLocks/>
          </p:cNvSpPr>
          <p:nvPr/>
        </p:nvSpPr>
        <p:spPr>
          <a:xfrm>
            <a:off x="0" y="359365"/>
            <a:ext cx="2022438"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800" dirty="0">
                <a:solidFill>
                  <a:schemeClr val="bg1"/>
                </a:solidFill>
                <a:latin typeface="+mj-lt"/>
              </a:rPr>
              <a:t>Housing &amp; Land Use</a:t>
            </a:r>
            <a:endParaRPr lang="en-US" sz="14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82B0BCDD-B07B-21BF-702E-2C87F346364C}"/>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rgbClr val="FFC000"/>
                </a:solidFill>
                <a:latin typeface="Trade Gothic Next"/>
              </a:rPr>
              <a:t>HB 320</a:t>
            </a:r>
          </a:p>
          <a:p>
            <a:pPr algn="ctr">
              <a:spcBef>
                <a:spcPts val="600"/>
              </a:spcBef>
            </a:pPr>
            <a:r>
              <a:rPr lang="en-US" sz="2400" b="1" dirty="0">
                <a:solidFill>
                  <a:schemeClr val="bg1">
                    <a:lumMod val="85000"/>
                  </a:schemeClr>
                </a:solidFill>
                <a:latin typeface="Trade Gothic Next"/>
              </a:rPr>
              <a:t>HB 368</a:t>
            </a:r>
          </a:p>
        </p:txBody>
      </p:sp>
      <p:sp>
        <p:nvSpPr>
          <p:cNvPr id="5" name="TextBox 4">
            <a:extLst>
              <a:ext uri="{FF2B5EF4-FFF2-40B4-BE49-F238E27FC236}">
                <a16:creationId xmlns:a16="http://schemas.microsoft.com/office/drawing/2014/main" id="{0E82E8A5-9F2C-05B1-8D29-8EB5FC7B63AE}"/>
              </a:ext>
            </a:extLst>
          </p:cNvPr>
          <p:cNvSpPr txBox="1"/>
          <p:nvPr/>
        </p:nvSpPr>
        <p:spPr>
          <a:xfrm>
            <a:off x="2328437" y="1605490"/>
            <a:ext cx="9448696" cy="4247317"/>
          </a:xfrm>
          <a:prstGeom prst="rect">
            <a:avLst/>
          </a:prstGeom>
          <a:noFill/>
        </p:spPr>
        <p:txBody>
          <a:bodyPr wrap="square" rtlCol="0">
            <a:spAutoFit/>
          </a:bodyPr>
          <a:lstStyle/>
          <a:p>
            <a:r>
              <a:rPr lang="en-US" sz="2700" i="1" dirty="0">
                <a:solidFill>
                  <a:srgbClr val="FF0000"/>
                </a:solidFill>
                <a:highlight>
                  <a:srgbClr val="FFFF00"/>
                </a:highlight>
              </a:rPr>
              <a:t>Did not pass</a:t>
            </a:r>
          </a:p>
          <a:p>
            <a:r>
              <a:rPr lang="en-US" sz="2700" dirty="0"/>
              <a:t>Would have authorized additional civil or criminal penalties for certain repeat code violations.</a:t>
            </a:r>
          </a:p>
          <a:p>
            <a:pPr marL="285750" indent="-285750">
              <a:buFont typeface="Arial" panose="020B0604020202020204" pitchFamily="34" charset="0"/>
              <a:buChar char="•"/>
            </a:pPr>
            <a:r>
              <a:rPr lang="en-US" sz="2700" dirty="0"/>
              <a:t>Only applies to parking, rental, or STR code violations  </a:t>
            </a:r>
          </a:p>
          <a:p>
            <a:pPr marL="285750" indent="-285750">
              <a:buFont typeface="Arial" panose="020B0604020202020204" pitchFamily="34" charset="0"/>
              <a:buChar char="•"/>
            </a:pPr>
            <a:r>
              <a:rPr lang="en-US" sz="2700" dirty="0"/>
              <a:t>If a city has imposed at least 3 civil or criminal penalties for code violations within 12 months, the city may impose a fine of up to $2,500.</a:t>
            </a:r>
          </a:p>
          <a:p>
            <a:pPr marL="285750" indent="-285750">
              <a:buFont typeface="Arial" panose="020B0604020202020204" pitchFamily="34" charset="0"/>
              <a:buChar char="•"/>
            </a:pPr>
            <a:r>
              <a:rPr lang="en-US" sz="2700" dirty="0"/>
              <a:t>If a city has imposed at least 4 civil or criminal penalties for code violations within 12 months, the city may impose a fine of up to $5,000.</a:t>
            </a:r>
          </a:p>
        </p:txBody>
      </p:sp>
    </p:spTree>
    <p:extLst>
      <p:ext uri="{BB962C8B-B14F-4D97-AF65-F5344CB8AC3E}">
        <p14:creationId xmlns:p14="http://schemas.microsoft.com/office/powerpoint/2010/main" val="4064102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28BCA-F367-4BC7-AB63-1910CC4478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40F66F-82EC-910C-1E80-D8A09F806F16}"/>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368 Local Land Use Amendments</a:t>
            </a:r>
          </a:p>
        </p:txBody>
      </p:sp>
      <p:sp>
        <p:nvSpPr>
          <p:cNvPr id="4" name="Text Placeholder 3">
            <a:extLst>
              <a:ext uri="{FF2B5EF4-FFF2-40B4-BE49-F238E27FC236}">
                <a16:creationId xmlns:a16="http://schemas.microsoft.com/office/drawing/2014/main" id="{1BFB72A1-7DE3-9925-80A8-F1ADAF949C84}"/>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66427F49-9FB9-5624-D586-E0F1FDD41CF8}"/>
              </a:ext>
            </a:extLst>
          </p:cNvPr>
          <p:cNvSpPr>
            <a:spLocks noGrp="1"/>
          </p:cNvSpPr>
          <p:nvPr>
            <p:ph type="body" sz="quarter" idx="10"/>
          </p:nvPr>
        </p:nvSpPr>
        <p:spPr/>
        <p:txBody>
          <a:bodyPr>
            <a:normAutofit/>
          </a:bodyPr>
          <a:lstStyle/>
          <a:p>
            <a:r>
              <a:rPr lang="en-US" dirty="0"/>
              <a:t>S. Whyte</a:t>
            </a:r>
          </a:p>
        </p:txBody>
      </p:sp>
      <p:sp>
        <p:nvSpPr>
          <p:cNvPr id="9" name="Text Placeholder 3">
            <a:extLst>
              <a:ext uri="{FF2B5EF4-FFF2-40B4-BE49-F238E27FC236}">
                <a16:creationId xmlns:a16="http://schemas.microsoft.com/office/drawing/2014/main" id="{919A7A0A-F5F8-12B7-96EC-B30CFE02F977}"/>
              </a:ext>
            </a:extLst>
          </p:cNvPr>
          <p:cNvSpPr txBox="1">
            <a:spLocks/>
          </p:cNvSpPr>
          <p:nvPr/>
        </p:nvSpPr>
        <p:spPr>
          <a:xfrm>
            <a:off x="2372164" y="1648565"/>
            <a:ext cx="9448696" cy="4359661"/>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240"/>
              </a:spcBef>
              <a:buNone/>
            </a:pPr>
            <a:r>
              <a:rPr lang="en-US" sz="2933" b="1">
                <a:latin typeface="Roboto"/>
                <a:ea typeface="Roboto"/>
                <a:cs typeface="Roboto"/>
              </a:rPr>
              <a:t>Bonding </a:t>
            </a:r>
            <a:r>
              <a:rPr lang="en-US" sz="1867">
                <a:latin typeface="Roboto"/>
                <a:ea typeface="Roboto"/>
                <a:cs typeface="Roboto"/>
              </a:rPr>
              <a:t>(3528-3631; 4150-4155; 4177-4212)</a:t>
            </a:r>
            <a:endParaRPr lang="en-US" sz="1867"/>
          </a:p>
          <a:p>
            <a:pPr indent="-321749">
              <a:spcBef>
                <a:spcPts val="0"/>
              </a:spcBef>
              <a:buSzPts val="2800"/>
              <a:buFont typeface="Arial,Sans-Serif"/>
              <a:buChar char="•"/>
            </a:pPr>
            <a:r>
              <a:rPr lang="en-US" sz="2933">
                <a:latin typeface="Roboto"/>
                <a:ea typeface="Roboto"/>
                <a:cs typeface="Roboto"/>
              </a:rPr>
              <a:t>Infrastructure Improvement Categories:</a:t>
            </a:r>
          </a:p>
          <a:p>
            <a:pPr lvl="1">
              <a:spcBef>
                <a:spcPts val="0"/>
              </a:spcBef>
              <a:buSzPts val="2400"/>
              <a:buFont typeface="Roboto,Sans-Serif"/>
              <a:buChar char="–"/>
            </a:pPr>
            <a:r>
              <a:rPr lang="en-US" sz="2667">
                <a:latin typeface="Roboto"/>
                <a:ea typeface="Roboto"/>
                <a:cs typeface="Roboto"/>
              </a:rPr>
              <a:t>Culinary water system</a:t>
            </a:r>
          </a:p>
          <a:p>
            <a:pPr lvl="1">
              <a:spcBef>
                <a:spcPts val="0"/>
              </a:spcBef>
              <a:buSzPts val="2400"/>
              <a:buFont typeface="Roboto,Sans-Serif"/>
              <a:buChar char="–"/>
            </a:pPr>
            <a:r>
              <a:rPr lang="en-US" sz="2667">
                <a:latin typeface="Roboto"/>
                <a:ea typeface="Roboto"/>
                <a:cs typeface="Roboto"/>
              </a:rPr>
              <a:t>Sanitary sewer system</a:t>
            </a:r>
          </a:p>
          <a:p>
            <a:pPr lvl="1">
              <a:spcBef>
                <a:spcPts val="0"/>
              </a:spcBef>
              <a:buSzPts val="2400"/>
              <a:buFont typeface="Roboto,Sans-Serif"/>
              <a:buChar char="–"/>
            </a:pPr>
            <a:r>
              <a:rPr lang="en-US" sz="2667">
                <a:latin typeface="Roboto"/>
                <a:ea typeface="Roboto"/>
                <a:cs typeface="Roboto"/>
              </a:rPr>
              <a:t>Storm water system</a:t>
            </a:r>
          </a:p>
          <a:p>
            <a:pPr lvl="1">
              <a:spcBef>
                <a:spcPts val="0"/>
              </a:spcBef>
              <a:buSzPts val="2400"/>
              <a:buFont typeface="Roboto,Sans-Serif"/>
              <a:buChar char="–"/>
            </a:pPr>
            <a:r>
              <a:rPr lang="en-US" sz="2667">
                <a:latin typeface="Roboto"/>
                <a:ea typeface="Roboto"/>
                <a:cs typeface="Roboto"/>
              </a:rPr>
              <a:t>Transportation system</a:t>
            </a:r>
          </a:p>
          <a:p>
            <a:pPr lvl="1">
              <a:spcBef>
                <a:spcPts val="0"/>
              </a:spcBef>
              <a:buSzPts val="2400"/>
              <a:buFont typeface="Roboto,Sans-Serif"/>
              <a:buChar char="–"/>
            </a:pPr>
            <a:r>
              <a:rPr lang="en-US" sz="2667">
                <a:latin typeface="Roboto"/>
                <a:ea typeface="Roboto"/>
                <a:cs typeface="Roboto"/>
              </a:rPr>
              <a:t>Secondary and irrigation water system</a:t>
            </a:r>
          </a:p>
          <a:p>
            <a:pPr lvl="1">
              <a:spcBef>
                <a:spcPts val="0"/>
              </a:spcBef>
              <a:buSzPts val="2400"/>
              <a:buFont typeface="Roboto,Sans-Serif"/>
              <a:buChar char="–"/>
            </a:pPr>
            <a:r>
              <a:rPr lang="en-US" sz="2667">
                <a:latin typeface="Roboto"/>
                <a:ea typeface="Roboto"/>
                <a:cs typeface="Roboto"/>
              </a:rPr>
              <a:t>Public landscaping</a:t>
            </a:r>
          </a:p>
          <a:p>
            <a:pPr lvl="1">
              <a:spcBef>
                <a:spcPts val="0"/>
              </a:spcBef>
              <a:buSzPts val="2400"/>
              <a:buFont typeface="Roboto,Sans-Serif"/>
              <a:buChar char="–"/>
            </a:pPr>
            <a:r>
              <a:rPr lang="en-US" sz="2667">
                <a:latin typeface="Roboto"/>
                <a:ea typeface="Roboto"/>
                <a:cs typeface="Roboto"/>
              </a:rPr>
              <a:t>Public parks, trails, or open space</a:t>
            </a:r>
            <a:endParaRPr lang="en-US" sz="2667">
              <a:cs typeface="Arial"/>
            </a:endParaRPr>
          </a:p>
          <a:p>
            <a:pPr indent="0">
              <a:spcBef>
                <a:spcPts val="0"/>
              </a:spcBef>
              <a:buNone/>
            </a:pPr>
            <a:endParaRPr lang="en-US" sz="1467">
              <a:latin typeface="Roboto"/>
              <a:ea typeface="Roboto"/>
              <a:cs typeface="Roboto"/>
            </a:endParaRPr>
          </a:p>
          <a:p>
            <a:pPr marL="647732" lvl="1" indent="-190510">
              <a:spcBef>
                <a:spcPts val="0"/>
              </a:spcBef>
              <a:buFont typeface="Roboto,Sans-Serif"/>
              <a:buChar char="–"/>
            </a:pPr>
            <a:endParaRPr lang="en-US" sz="2200">
              <a:latin typeface="Roboto"/>
              <a:ea typeface="Roboto"/>
              <a:cs typeface="Roboto"/>
            </a:endParaRPr>
          </a:p>
          <a:p>
            <a:pPr indent="0">
              <a:spcBef>
                <a:spcPts val="0"/>
              </a:spcBef>
              <a:buSzPts val="2800"/>
              <a:buNone/>
            </a:pPr>
            <a:endParaRPr lang="en-US" sz="1600">
              <a:latin typeface="Roboto"/>
              <a:ea typeface="Roboto"/>
              <a:cs typeface="Roboto"/>
            </a:endParaRPr>
          </a:p>
          <a:p>
            <a:pPr indent="0">
              <a:spcBef>
                <a:spcPts val="373"/>
              </a:spcBef>
              <a:buNone/>
            </a:pPr>
            <a:endParaRPr lang="en-US" sz="2667">
              <a:latin typeface="Roboto"/>
              <a:ea typeface="Roboto"/>
              <a:cs typeface="Roboto"/>
            </a:endParaRPr>
          </a:p>
          <a:p>
            <a:pPr indent="0">
              <a:lnSpc>
                <a:spcPts val="2250"/>
              </a:lnSpc>
              <a:buNone/>
            </a:pPr>
            <a:endParaRPr lang="en-US" sz="2667">
              <a:solidFill>
                <a:srgbClr val="000000"/>
              </a:solidFill>
              <a:latin typeface="Roboto"/>
              <a:ea typeface="Roboto"/>
              <a:cs typeface="Roboto"/>
            </a:endParaRPr>
          </a:p>
          <a:p>
            <a:pPr indent="0">
              <a:buNone/>
            </a:pPr>
            <a:endParaRPr lang="en-US" sz="1800"/>
          </a:p>
        </p:txBody>
      </p:sp>
      <p:sp>
        <p:nvSpPr>
          <p:cNvPr id="3" name="Text Placeholder 2">
            <a:extLst>
              <a:ext uri="{FF2B5EF4-FFF2-40B4-BE49-F238E27FC236}">
                <a16:creationId xmlns:a16="http://schemas.microsoft.com/office/drawing/2014/main" id="{297E8AFC-CBFE-CF3A-5E17-9133EF5B5914}"/>
              </a:ext>
            </a:extLst>
          </p:cNvPr>
          <p:cNvSpPr txBox="1">
            <a:spLocks/>
          </p:cNvSpPr>
          <p:nvPr/>
        </p:nvSpPr>
        <p:spPr>
          <a:xfrm>
            <a:off x="0" y="359365"/>
            <a:ext cx="2022438" cy="1105003"/>
          </a:xfrm>
          <a:prstGeom prst="rect">
            <a:avLst/>
          </a:prstGeom>
        </p:spPr>
        <p:txBody>
          <a:bodyPr lIns="60960" tIns="30480" rIns="60960" bIns="30480" anchor="t">
            <a:normAutofit fontScale="925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300" dirty="0">
                <a:solidFill>
                  <a:schemeClr val="bg1"/>
                </a:solidFill>
                <a:latin typeface="+mj-lt"/>
              </a:rPr>
              <a:t>Housing &amp; Land Use</a:t>
            </a:r>
            <a:endParaRPr lang="en-US" sz="33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19BA5635-2F41-4783-E7B7-A62BFC0AB272}"/>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rgbClr val="FFC000"/>
                </a:solidFill>
                <a:latin typeface="Trade Gothic Next"/>
              </a:rPr>
              <a:t>HB 368</a:t>
            </a:r>
          </a:p>
        </p:txBody>
      </p:sp>
    </p:spTree>
    <p:extLst>
      <p:ext uri="{BB962C8B-B14F-4D97-AF65-F5344CB8AC3E}">
        <p14:creationId xmlns:p14="http://schemas.microsoft.com/office/powerpoint/2010/main" val="36749266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5E7A-163C-E762-2BFD-16B0EAF87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EB4A3C-A5BF-1822-10D7-3367DA0FDBC3}"/>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368 Local Land Use Amendments</a:t>
            </a:r>
          </a:p>
        </p:txBody>
      </p:sp>
      <p:sp>
        <p:nvSpPr>
          <p:cNvPr id="4" name="Text Placeholder 3">
            <a:extLst>
              <a:ext uri="{FF2B5EF4-FFF2-40B4-BE49-F238E27FC236}">
                <a16:creationId xmlns:a16="http://schemas.microsoft.com/office/drawing/2014/main" id="{C0FD0858-C3D8-6395-C802-9D1365A0CD86}"/>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39D8D5A7-771D-760E-3BF9-77AC37E6112D}"/>
              </a:ext>
            </a:extLst>
          </p:cNvPr>
          <p:cNvSpPr>
            <a:spLocks noGrp="1"/>
          </p:cNvSpPr>
          <p:nvPr>
            <p:ph type="body" sz="quarter" idx="10"/>
          </p:nvPr>
        </p:nvSpPr>
        <p:spPr/>
        <p:txBody>
          <a:bodyPr>
            <a:normAutofit/>
          </a:bodyPr>
          <a:lstStyle/>
          <a:p>
            <a:r>
              <a:rPr lang="en-US" dirty="0"/>
              <a:t>S. Whyte</a:t>
            </a:r>
          </a:p>
        </p:txBody>
      </p:sp>
      <p:sp>
        <p:nvSpPr>
          <p:cNvPr id="9" name="Text Placeholder 3">
            <a:extLst>
              <a:ext uri="{FF2B5EF4-FFF2-40B4-BE49-F238E27FC236}">
                <a16:creationId xmlns:a16="http://schemas.microsoft.com/office/drawing/2014/main" id="{7E6ED390-1A6A-D815-ECB4-49D207E4C546}"/>
              </a:ext>
            </a:extLst>
          </p:cNvPr>
          <p:cNvSpPr txBox="1">
            <a:spLocks/>
          </p:cNvSpPr>
          <p:nvPr/>
        </p:nvSpPr>
        <p:spPr>
          <a:xfrm>
            <a:off x="2372164" y="1648565"/>
            <a:ext cx="9448696" cy="4359661"/>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240"/>
              </a:spcBef>
              <a:buNone/>
            </a:pPr>
            <a:r>
              <a:rPr lang="en-US" sz="2933" b="1">
                <a:latin typeface="Roboto"/>
                <a:ea typeface="Roboto"/>
                <a:cs typeface="Roboto"/>
              </a:rPr>
              <a:t>Bonding </a:t>
            </a:r>
            <a:r>
              <a:rPr lang="en-US" sz="1867">
                <a:latin typeface="Roboto"/>
                <a:ea typeface="Roboto"/>
                <a:cs typeface="Roboto"/>
              </a:rPr>
              <a:t>(3528-3631; 4150-4155; 4177-4212)</a:t>
            </a:r>
            <a:endParaRPr lang="en-US" sz="1867"/>
          </a:p>
          <a:p>
            <a:pPr indent="-321749">
              <a:spcBef>
                <a:spcPts val="0"/>
              </a:spcBef>
              <a:buSzPts val="2800"/>
              <a:buFont typeface="Arial,Sans-Serif"/>
              <a:buChar char="•"/>
            </a:pPr>
            <a:r>
              <a:rPr lang="en-US" sz="2400">
                <a:latin typeface="Roboto"/>
                <a:ea typeface="Roboto"/>
                <a:cs typeface="Roboto"/>
              </a:rPr>
              <a:t>Timing of Acceptance/Rejection of Warranty Work</a:t>
            </a:r>
          </a:p>
          <a:p>
            <a:pPr lvl="1">
              <a:spcBef>
                <a:spcPts val="0"/>
              </a:spcBef>
              <a:buFont typeface="Roboto,Sans-Serif"/>
              <a:buChar char="–"/>
            </a:pPr>
            <a:r>
              <a:rPr lang="en-US" sz="2400">
                <a:latin typeface="Roboto"/>
                <a:ea typeface="Roboto"/>
                <a:cs typeface="Roboto"/>
              </a:rPr>
              <a:t>15 Days*: 1st-4th class cities</a:t>
            </a:r>
          </a:p>
          <a:p>
            <a:pPr lvl="1">
              <a:spcBef>
                <a:spcPts val="0"/>
              </a:spcBef>
              <a:buFont typeface="Roboto,Sans-Serif"/>
              <a:buChar char="–"/>
            </a:pPr>
            <a:r>
              <a:rPr lang="en-US" sz="2400">
                <a:latin typeface="Roboto"/>
                <a:ea typeface="Roboto"/>
                <a:cs typeface="Roboto"/>
              </a:rPr>
              <a:t>30 Days*: 5th class and town</a:t>
            </a:r>
          </a:p>
          <a:p>
            <a:pPr lvl="1">
              <a:spcBef>
                <a:spcPts val="0"/>
              </a:spcBef>
              <a:buFont typeface="Roboto,Sans-Serif"/>
              <a:buChar char="–"/>
            </a:pPr>
            <a:endParaRPr lang="en-US" sz="2400">
              <a:latin typeface="Roboto"/>
              <a:ea typeface="Roboto"/>
              <a:cs typeface="Roboto"/>
            </a:endParaRPr>
          </a:p>
          <a:p>
            <a:pPr indent="-321749">
              <a:spcBef>
                <a:spcPts val="0"/>
              </a:spcBef>
              <a:buSzPts val="2800"/>
              <a:buFont typeface="Arial,Sans-Serif"/>
              <a:buChar char="•"/>
            </a:pPr>
            <a:r>
              <a:rPr lang="en-US" sz="2400">
                <a:latin typeface="Roboto"/>
                <a:ea typeface="Roboto"/>
                <a:cs typeface="Roboto"/>
              </a:rPr>
              <a:t>Release of Assurance:</a:t>
            </a:r>
          </a:p>
          <a:p>
            <a:pPr lvl="1">
              <a:spcBef>
                <a:spcPts val="0"/>
              </a:spcBef>
              <a:buFont typeface="Roboto,Sans-Serif"/>
              <a:buChar char="–"/>
            </a:pPr>
            <a:r>
              <a:rPr lang="en-US" sz="2400">
                <a:latin typeface="Roboto"/>
                <a:ea typeface="Roboto"/>
                <a:cs typeface="Roboto"/>
              </a:rPr>
              <a:t>Within 15 days after the day on which the municipality determines it is complete, 90% of assurance allocated toward that improvement</a:t>
            </a:r>
          </a:p>
          <a:p>
            <a:pPr lvl="1">
              <a:spcBef>
                <a:spcPts val="0"/>
              </a:spcBef>
              <a:buFont typeface="Roboto,Sans-Serif"/>
              <a:buChar char="–"/>
            </a:pPr>
            <a:r>
              <a:rPr lang="en-US" sz="2400">
                <a:latin typeface="Roboto"/>
                <a:ea typeface="Roboto"/>
                <a:cs typeface="Roboto"/>
              </a:rPr>
              <a:t>Within 15 days after the day on which the warranty period expires and the municipality determines it is complete, 10% of assurance allocated toward that improvement plus any remaining portion of the 10% of remaining amount of bond to cover administrative costs</a:t>
            </a:r>
          </a:p>
          <a:p>
            <a:pPr indent="-321749">
              <a:spcBef>
                <a:spcPts val="0"/>
              </a:spcBef>
              <a:buSzPts val="2800"/>
              <a:buFont typeface="Arial,Sans-Serif"/>
              <a:buChar char="•"/>
            </a:pPr>
            <a:endParaRPr lang="en-US" sz="2933">
              <a:latin typeface="Roboto"/>
              <a:ea typeface="Roboto"/>
              <a:cs typeface="Roboto"/>
            </a:endParaRPr>
          </a:p>
          <a:p>
            <a:pPr indent="0">
              <a:spcBef>
                <a:spcPts val="0"/>
              </a:spcBef>
              <a:buNone/>
            </a:pPr>
            <a:endParaRPr lang="en-US" sz="1467">
              <a:latin typeface="Roboto"/>
              <a:ea typeface="Roboto"/>
              <a:cs typeface="Roboto"/>
            </a:endParaRPr>
          </a:p>
          <a:p>
            <a:pPr marL="647732" lvl="1" indent="-190510">
              <a:spcBef>
                <a:spcPts val="0"/>
              </a:spcBef>
              <a:buFont typeface="Roboto,Sans-Serif"/>
              <a:buChar char="–"/>
            </a:pPr>
            <a:endParaRPr lang="en-US" sz="2200">
              <a:latin typeface="Roboto"/>
              <a:ea typeface="Roboto"/>
              <a:cs typeface="Roboto"/>
            </a:endParaRPr>
          </a:p>
          <a:p>
            <a:pPr indent="0">
              <a:spcBef>
                <a:spcPts val="0"/>
              </a:spcBef>
              <a:buSzPts val="2800"/>
              <a:buNone/>
            </a:pPr>
            <a:endParaRPr lang="en-US" sz="1600">
              <a:latin typeface="Roboto"/>
              <a:ea typeface="Roboto"/>
              <a:cs typeface="Roboto"/>
            </a:endParaRPr>
          </a:p>
          <a:p>
            <a:pPr indent="0">
              <a:spcBef>
                <a:spcPts val="373"/>
              </a:spcBef>
              <a:buNone/>
            </a:pPr>
            <a:endParaRPr lang="en-US" sz="2667">
              <a:latin typeface="Roboto"/>
              <a:ea typeface="Roboto"/>
              <a:cs typeface="Roboto"/>
            </a:endParaRPr>
          </a:p>
          <a:p>
            <a:pPr indent="0">
              <a:lnSpc>
                <a:spcPts val="2250"/>
              </a:lnSpc>
              <a:buNone/>
            </a:pPr>
            <a:endParaRPr lang="en-US" sz="2667">
              <a:solidFill>
                <a:srgbClr val="000000"/>
              </a:solidFill>
              <a:latin typeface="Roboto"/>
              <a:ea typeface="Roboto"/>
              <a:cs typeface="Roboto"/>
            </a:endParaRPr>
          </a:p>
          <a:p>
            <a:pPr indent="0">
              <a:buNone/>
            </a:pPr>
            <a:endParaRPr lang="en-US" sz="1800"/>
          </a:p>
        </p:txBody>
      </p:sp>
      <p:sp>
        <p:nvSpPr>
          <p:cNvPr id="3" name="Text Placeholder 2">
            <a:extLst>
              <a:ext uri="{FF2B5EF4-FFF2-40B4-BE49-F238E27FC236}">
                <a16:creationId xmlns:a16="http://schemas.microsoft.com/office/drawing/2014/main" id="{6B00B1EB-289C-BFCC-7BAC-5F287E7E88CF}"/>
              </a:ext>
            </a:extLst>
          </p:cNvPr>
          <p:cNvSpPr txBox="1">
            <a:spLocks/>
          </p:cNvSpPr>
          <p:nvPr/>
        </p:nvSpPr>
        <p:spPr>
          <a:xfrm>
            <a:off x="0" y="359365"/>
            <a:ext cx="2022438"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000" dirty="0">
                <a:solidFill>
                  <a:schemeClr val="bg1"/>
                </a:solidFill>
                <a:latin typeface="+mj-lt"/>
              </a:rPr>
              <a:t>Housing &amp; Land Use</a:t>
            </a:r>
            <a:endParaRPr lang="en-US" sz="30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1F26115E-749D-D41C-90FF-4E3CB8EDE06C}"/>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rgbClr val="FFC000"/>
                </a:solidFill>
                <a:latin typeface="Trade Gothic Next"/>
              </a:rPr>
              <a:t>HB 368</a:t>
            </a:r>
          </a:p>
        </p:txBody>
      </p:sp>
    </p:spTree>
    <p:extLst>
      <p:ext uri="{BB962C8B-B14F-4D97-AF65-F5344CB8AC3E}">
        <p14:creationId xmlns:p14="http://schemas.microsoft.com/office/powerpoint/2010/main" val="3584039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9B387-347A-8DEF-6471-E74EE5B940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6622C-C2F4-385F-F385-9CFC994BC159}"/>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64 Public Official Bonding Amendments</a:t>
            </a:r>
          </a:p>
        </p:txBody>
      </p:sp>
      <p:sp>
        <p:nvSpPr>
          <p:cNvPr id="4" name="Text Placeholder 3">
            <a:extLst>
              <a:ext uri="{FF2B5EF4-FFF2-40B4-BE49-F238E27FC236}">
                <a16:creationId xmlns:a16="http://schemas.microsoft.com/office/drawing/2014/main" id="{E5DEEEC8-5993-AD75-89F6-0D9359C8D5BF}"/>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5" name="Text Placeholder 2">
            <a:extLst>
              <a:ext uri="{FF2B5EF4-FFF2-40B4-BE49-F238E27FC236}">
                <a16:creationId xmlns:a16="http://schemas.microsoft.com/office/drawing/2014/main" id="{6F954615-6343-AB82-ACE3-A464512537D5}"/>
              </a:ext>
            </a:extLst>
          </p:cNvPr>
          <p:cNvSpPr txBox="1">
            <a:spLocks/>
          </p:cNvSpPr>
          <p:nvPr/>
        </p:nvSpPr>
        <p:spPr>
          <a:xfrm>
            <a:off x="0" y="267656"/>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dirty="0">
                <a:solidFill>
                  <a:schemeClr val="bg1"/>
                </a:solidFill>
                <a:latin typeface="+mj-lt"/>
              </a:rPr>
              <a:t>Administration</a:t>
            </a:r>
            <a:endParaRPr lang="en-US" b="1" dirty="0"/>
          </a:p>
          <a:p>
            <a:endParaRPr lang="en-US" dirty="0"/>
          </a:p>
        </p:txBody>
      </p:sp>
      <p:sp>
        <p:nvSpPr>
          <p:cNvPr id="8" name="Text Placeholder 7">
            <a:extLst>
              <a:ext uri="{FF2B5EF4-FFF2-40B4-BE49-F238E27FC236}">
                <a16:creationId xmlns:a16="http://schemas.microsoft.com/office/drawing/2014/main" id="{7A8618ED-C46E-CAD3-56D0-09C618D3D49C}"/>
              </a:ext>
            </a:extLst>
          </p:cNvPr>
          <p:cNvSpPr>
            <a:spLocks noGrp="1"/>
          </p:cNvSpPr>
          <p:nvPr>
            <p:ph type="body" sz="quarter" idx="10"/>
          </p:nvPr>
        </p:nvSpPr>
        <p:spPr>
          <a:xfrm>
            <a:off x="2328437" y="1277043"/>
            <a:ext cx="6527800" cy="374650"/>
          </a:xfrm>
        </p:spPr>
        <p:txBody>
          <a:bodyPr>
            <a:normAutofit/>
          </a:bodyPr>
          <a:lstStyle/>
          <a:p>
            <a:r>
              <a:rPr lang="en-US" dirty="0"/>
              <a:t>J. Dunnigan</a:t>
            </a:r>
          </a:p>
        </p:txBody>
      </p:sp>
      <p:sp>
        <p:nvSpPr>
          <p:cNvPr id="9" name="Text Placeholder 3">
            <a:extLst>
              <a:ext uri="{FF2B5EF4-FFF2-40B4-BE49-F238E27FC236}">
                <a16:creationId xmlns:a16="http://schemas.microsoft.com/office/drawing/2014/main" id="{B8754268-3A70-4E3F-F077-3EA50F3DC1DC}"/>
              </a:ext>
            </a:extLst>
          </p:cNvPr>
          <p:cNvSpPr txBox="1">
            <a:spLocks/>
          </p:cNvSpPr>
          <p:nvPr/>
        </p:nvSpPr>
        <p:spPr>
          <a:xfrm>
            <a:off x="2332060" y="1464368"/>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0"/>
              </a:spcBef>
              <a:buNone/>
            </a:pPr>
            <a:endParaRPr lang="en-US" sz="1600" dirty="0">
              <a:latin typeface="Roboto"/>
              <a:ea typeface="Roboto"/>
              <a:cs typeface="Roboto"/>
            </a:endParaRPr>
          </a:p>
          <a:p>
            <a:pPr indent="0">
              <a:spcBef>
                <a:spcPts val="373"/>
              </a:spcBef>
              <a:buNone/>
            </a:pPr>
            <a:endParaRPr lang="en-US" sz="2667" dirty="0">
              <a:latin typeface="Roboto"/>
              <a:ea typeface="Roboto"/>
              <a:cs typeface="Roboto"/>
            </a:endParaRP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7" name="TextBox 6">
            <a:extLst>
              <a:ext uri="{FF2B5EF4-FFF2-40B4-BE49-F238E27FC236}">
                <a16:creationId xmlns:a16="http://schemas.microsoft.com/office/drawing/2014/main" id="{79D57F2C-C9E6-1254-4B55-27EEC033FA8F}"/>
              </a:ext>
            </a:extLst>
          </p:cNvPr>
          <p:cNvSpPr txBox="1"/>
          <p:nvPr/>
        </p:nvSpPr>
        <p:spPr>
          <a:xfrm>
            <a:off x="3623" y="635527"/>
            <a:ext cx="2011680" cy="3954929"/>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rgbClr val="FFC000"/>
                </a:solidFill>
                <a:latin typeface="Trade Gothic Next"/>
              </a:rPr>
              <a:t>HB 64</a:t>
            </a:r>
          </a:p>
          <a:p>
            <a:pPr algn="ctr">
              <a:spcBef>
                <a:spcPts val="600"/>
              </a:spcBef>
            </a:pPr>
            <a:r>
              <a:rPr lang="en-US" b="1" dirty="0">
                <a:solidFill>
                  <a:schemeClr val="bg1">
                    <a:lumMod val="85000"/>
                  </a:schemeClr>
                </a:solidFill>
                <a:latin typeface="Trade Gothic Next"/>
              </a:rPr>
              <a:t>HB 65</a:t>
            </a:r>
          </a:p>
          <a:p>
            <a:pPr algn="ctr">
              <a:spcBef>
                <a:spcPts val="600"/>
              </a:spcBef>
            </a:pPr>
            <a:r>
              <a:rPr lang="en-US" b="1" dirty="0">
                <a:solidFill>
                  <a:schemeClr val="bg1">
                    <a:lumMod val="85000"/>
                  </a:schemeClr>
                </a:solidFill>
                <a:latin typeface="Trade Gothic Next"/>
              </a:rPr>
              <a:t>HB 109</a:t>
            </a:r>
          </a:p>
          <a:p>
            <a:pPr algn="ctr">
              <a:spcBef>
                <a:spcPts val="600"/>
              </a:spcBef>
            </a:pPr>
            <a:r>
              <a:rPr lang="en-US" b="1" dirty="0">
                <a:solidFill>
                  <a:schemeClr val="bg1">
                    <a:lumMod val="85000"/>
                  </a:schemeClr>
                </a:solidFill>
                <a:latin typeface="Trade Gothic Next"/>
              </a:rPr>
              <a:t>HB 139</a:t>
            </a:r>
          </a:p>
          <a:p>
            <a:pPr algn="ctr">
              <a:spcBef>
                <a:spcPts val="600"/>
              </a:spcBef>
            </a:pPr>
            <a:r>
              <a:rPr lang="en-US" b="1" dirty="0">
                <a:solidFill>
                  <a:schemeClr val="bg1">
                    <a:lumMod val="85000"/>
                  </a:schemeClr>
                </a:solidFill>
                <a:latin typeface="Trade Gothic Next"/>
              </a:rPr>
              <a:t>HB 295</a:t>
            </a:r>
          </a:p>
          <a:p>
            <a:pPr algn="ctr">
              <a:spcBef>
                <a:spcPts val="600"/>
              </a:spcBef>
            </a:pPr>
            <a:r>
              <a:rPr lang="en-US" b="1" dirty="0">
                <a:solidFill>
                  <a:schemeClr val="bg1">
                    <a:lumMod val="85000"/>
                  </a:schemeClr>
                </a:solidFill>
                <a:latin typeface="Trade Gothic Next"/>
              </a:rPr>
              <a:t>HB 475</a:t>
            </a:r>
          </a:p>
          <a:p>
            <a:pPr algn="ctr">
              <a:spcBef>
                <a:spcPts val="600"/>
              </a:spcBef>
            </a:pPr>
            <a:r>
              <a:rPr lang="en-US" b="1" dirty="0">
                <a:solidFill>
                  <a:schemeClr val="bg1">
                    <a:lumMod val="85000"/>
                  </a:schemeClr>
                </a:solidFill>
                <a:latin typeface="Trade Gothic Next"/>
              </a:rPr>
              <a:t>HB 552</a:t>
            </a:r>
          </a:p>
          <a:p>
            <a:pPr algn="ctr">
              <a:spcBef>
                <a:spcPts val="600"/>
              </a:spcBef>
            </a:pPr>
            <a:r>
              <a:rPr lang="en-US" b="1" dirty="0">
                <a:solidFill>
                  <a:schemeClr val="bg1">
                    <a:lumMod val="85000"/>
                  </a:schemeClr>
                </a:solidFill>
                <a:latin typeface="Trade Gothic Next"/>
              </a:rPr>
              <a:t>SB 165</a:t>
            </a:r>
          </a:p>
        </p:txBody>
      </p:sp>
      <p:sp>
        <p:nvSpPr>
          <p:cNvPr id="10" name="TextBox 9">
            <a:extLst>
              <a:ext uri="{FF2B5EF4-FFF2-40B4-BE49-F238E27FC236}">
                <a16:creationId xmlns:a16="http://schemas.microsoft.com/office/drawing/2014/main" id="{BD3583F0-6979-0C4C-88CD-BE9EB022A091}"/>
              </a:ext>
            </a:extLst>
          </p:cNvPr>
          <p:cNvSpPr txBox="1"/>
          <p:nvPr/>
        </p:nvSpPr>
        <p:spPr>
          <a:xfrm>
            <a:off x="2342086" y="1871831"/>
            <a:ext cx="8853543" cy="3970318"/>
          </a:xfrm>
          <a:prstGeom prst="rect">
            <a:avLst/>
          </a:prstGeom>
          <a:noFill/>
        </p:spPr>
        <p:txBody>
          <a:bodyPr wrap="square" rtlCol="0">
            <a:spAutoFit/>
          </a:bodyPr>
          <a:lstStyle/>
          <a:p>
            <a:pPr marL="342900" indent="-342900">
              <a:buFont typeface="Arial" panose="020B0604020202020204" pitchFamily="34" charset="0"/>
              <a:buChar char="•"/>
            </a:pPr>
            <a:r>
              <a:rPr lang="en-US" sz="2800" dirty="0"/>
              <a:t>Repeals requirement for public officials to have a bond and replaces it with a requirement to have crime insurance. </a:t>
            </a:r>
          </a:p>
          <a:p>
            <a:pPr marL="342900" indent="-342900">
              <a:buFont typeface="Arial" panose="020B0604020202020204" pitchFamily="34" charset="0"/>
              <a:buChar char="•"/>
            </a:pPr>
            <a:r>
              <a:rPr lang="en-US" sz="2800" dirty="0"/>
              <a:t>Council sets the amount of crime insurance required for each municipal officer (mayor, councilmembers, treasurer, and others designated by the municipality).</a:t>
            </a:r>
          </a:p>
          <a:p>
            <a:pPr marL="342900" indent="-342900">
              <a:buFont typeface="Arial" panose="020B0604020202020204" pitchFamily="34" charset="0"/>
              <a:buChar char="•"/>
            </a:pPr>
            <a:r>
              <a:rPr lang="en-US" sz="2800" dirty="0"/>
              <a:t>Local government is responsible for paying premiums.</a:t>
            </a:r>
          </a:p>
        </p:txBody>
      </p:sp>
    </p:spTree>
    <p:extLst>
      <p:ext uri="{BB962C8B-B14F-4D97-AF65-F5344CB8AC3E}">
        <p14:creationId xmlns:p14="http://schemas.microsoft.com/office/powerpoint/2010/main" val="4006215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0CD4D-28A7-0D93-FB9E-0B37ABF27F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AF6BC-3F16-1D16-BB0B-81B8877BE25D}"/>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368 Local Land Use Amendments</a:t>
            </a:r>
          </a:p>
        </p:txBody>
      </p:sp>
      <p:sp>
        <p:nvSpPr>
          <p:cNvPr id="4" name="Text Placeholder 3">
            <a:extLst>
              <a:ext uri="{FF2B5EF4-FFF2-40B4-BE49-F238E27FC236}">
                <a16:creationId xmlns:a16="http://schemas.microsoft.com/office/drawing/2014/main" id="{2D0CBBFF-9716-6977-57F3-BF177C18D12F}"/>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CEEBFF9E-5CAA-B45E-4572-97B3D3FFCA00}"/>
              </a:ext>
            </a:extLst>
          </p:cNvPr>
          <p:cNvSpPr>
            <a:spLocks noGrp="1"/>
          </p:cNvSpPr>
          <p:nvPr>
            <p:ph type="body" sz="quarter" idx="10"/>
          </p:nvPr>
        </p:nvSpPr>
        <p:spPr/>
        <p:txBody>
          <a:bodyPr>
            <a:normAutofit/>
          </a:bodyPr>
          <a:lstStyle/>
          <a:p>
            <a:r>
              <a:rPr lang="en-US" dirty="0"/>
              <a:t>S. Whyte</a:t>
            </a:r>
          </a:p>
        </p:txBody>
      </p:sp>
      <p:sp>
        <p:nvSpPr>
          <p:cNvPr id="9" name="Text Placeholder 3">
            <a:extLst>
              <a:ext uri="{FF2B5EF4-FFF2-40B4-BE49-F238E27FC236}">
                <a16:creationId xmlns:a16="http://schemas.microsoft.com/office/drawing/2014/main" id="{53AAB3C3-0ECD-FA13-11C0-AD5F7C322414}"/>
              </a:ext>
            </a:extLst>
          </p:cNvPr>
          <p:cNvSpPr txBox="1">
            <a:spLocks/>
          </p:cNvSpPr>
          <p:nvPr/>
        </p:nvSpPr>
        <p:spPr>
          <a:xfrm>
            <a:off x="2372164" y="1648565"/>
            <a:ext cx="9448696" cy="4359661"/>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240"/>
              </a:spcBef>
              <a:buNone/>
            </a:pPr>
            <a:r>
              <a:rPr lang="en-US" sz="2933" b="1">
                <a:latin typeface="Roboto"/>
                <a:ea typeface="Roboto"/>
                <a:cs typeface="Roboto"/>
              </a:rPr>
              <a:t>Bonding </a:t>
            </a:r>
            <a:r>
              <a:rPr lang="en-US" sz="1867">
                <a:latin typeface="Roboto"/>
                <a:ea typeface="Roboto"/>
                <a:cs typeface="Roboto"/>
              </a:rPr>
              <a:t>(3528-3631; 4150-4155; 4177-4212)</a:t>
            </a:r>
            <a:endParaRPr lang="en-US" sz="1867"/>
          </a:p>
          <a:p>
            <a:pPr indent="-321749">
              <a:spcBef>
                <a:spcPts val="0"/>
              </a:spcBef>
              <a:buSzPts val="2800"/>
              <a:buFont typeface="Arial,Sans-Serif"/>
              <a:buChar char="•"/>
            </a:pPr>
            <a:r>
              <a:rPr lang="en-US" sz="2400">
                <a:latin typeface="Roboto"/>
                <a:ea typeface="Roboto"/>
                <a:cs typeface="Roboto"/>
              </a:rPr>
              <a:t>Timing of Release of Assurance:</a:t>
            </a:r>
          </a:p>
          <a:p>
            <a:pPr lvl="1" indent="-321749">
              <a:spcBef>
                <a:spcPts val="0"/>
              </a:spcBef>
              <a:buSzPts val="2400"/>
              <a:buFont typeface="Roboto,Sans-Serif"/>
              <a:buChar char="–"/>
            </a:pPr>
            <a:r>
              <a:rPr lang="en-US" sz="2400">
                <a:latin typeface="Roboto"/>
                <a:ea typeface="Roboto"/>
                <a:cs typeface="Roboto"/>
              </a:rPr>
              <a:t>Within 15 days after the day on which the municipality determines it is complete (including as-built drawings), 90% of assurance allocated toward that improvement</a:t>
            </a:r>
          </a:p>
          <a:p>
            <a:pPr lvl="1" indent="-321749">
              <a:spcBef>
                <a:spcPts val="0"/>
              </a:spcBef>
              <a:buSzPts val="2400"/>
              <a:buFont typeface="Roboto,Sans-Serif"/>
              <a:buChar char="–"/>
            </a:pPr>
            <a:r>
              <a:rPr lang="en-US" sz="2400">
                <a:latin typeface="Roboto"/>
                <a:ea typeface="Roboto"/>
                <a:cs typeface="Roboto"/>
              </a:rPr>
              <a:t>Within 15 days after the day on which the warranty period expires and the municipality determines it is complete, 10% of assurance allocated toward that improvement plus any remaining portion of the 10% of remaining amount of bond to cover administrative costs</a:t>
            </a:r>
          </a:p>
          <a:p>
            <a:pPr lvl="1" indent="-321749">
              <a:spcBef>
                <a:spcPts val="0"/>
              </a:spcBef>
              <a:buSzPts val="2400"/>
              <a:buFont typeface="Roboto,Sans-Serif"/>
              <a:buChar char="–"/>
            </a:pPr>
            <a:r>
              <a:rPr lang="en-US" sz="2400">
                <a:latin typeface="Roboto"/>
                <a:ea typeface="Roboto"/>
                <a:cs typeface="Roboto"/>
              </a:rPr>
              <a:t>If cash bond used, interest accumulated on the amount of cash bond (interest bearing account)</a:t>
            </a:r>
          </a:p>
          <a:p>
            <a:pPr indent="-321749">
              <a:spcBef>
                <a:spcPts val="0"/>
              </a:spcBef>
              <a:buSzPts val="2800"/>
              <a:buFont typeface="Arial,Sans-Serif"/>
              <a:buChar char="•"/>
            </a:pPr>
            <a:r>
              <a:rPr lang="en-US" sz="2400">
                <a:latin typeface="Roboto"/>
                <a:ea typeface="Roboto"/>
                <a:cs typeface="Roboto"/>
              </a:rPr>
              <a:t>Release of bond is an administrative act, not a legislative one</a:t>
            </a:r>
            <a:endParaRPr lang="en-US" sz="2400">
              <a:cs typeface="Arial"/>
            </a:endParaRPr>
          </a:p>
          <a:p>
            <a:pPr indent="-321749">
              <a:spcBef>
                <a:spcPts val="0"/>
              </a:spcBef>
              <a:buSzPts val="2800"/>
              <a:buFont typeface="Arial,Sans-Serif"/>
              <a:buChar char="•"/>
            </a:pPr>
            <a:endParaRPr lang="en-US" sz="2933">
              <a:latin typeface="Roboto"/>
              <a:ea typeface="Roboto"/>
              <a:cs typeface="Roboto"/>
            </a:endParaRPr>
          </a:p>
          <a:p>
            <a:pPr indent="0">
              <a:spcBef>
                <a:spcPts val="0"/>
              </a:spcBef>
              <a:buNone/>
            </a:pPr>
            <a:endParaRPr lang="en-US" sz="1467">
              <a:latin typeface="Roboto"/>
              <a:ea typeface="Roboto"/>
              <a:cs typeface="Roboto"/>
            </a:endParaRPr>
          </a:p>
          <a:p>
            <a:pPr marL="647732" lvl="1" indent="-190510">
              <a:spcBef>
                <a:spcPts val="0"/>
              </a:spcBef>
              <a:buFont typeface="Roboto,Sans-Serif"/>
              <a:buChar char="–"/>
            </a:pPr>
            <a:endParaRPr lang="en-US" sz="2200">
              <a:latin typeface="Roboto"/>
              <a:ea typeface="Roboto"/>
              <a:cs typeface="Roboto"/>
            </a:endParaRPr>
          </a:p>
          <a:p>
            <a:pPr indent="0">
              <a:spcBef>
                <a:spcPts val="0"/>
              </a:spcBef>
              <a:buSzPts val="2800"/>
              <a:buNone/>
            </a:pPr>
            <a:endParaRPr lang="en-US" sz="1600">
              <a:latin typeface="Roboto"/>
              <a:ea typeface="Roboto"/>
              <a:cs typeface="Roboto"/>
            </a:endParaRPr>
          </a:p>
          <a:p>
            <a:pPr indent="0">
              <a:spcBef>
                <a:spcPts val="373"/>
              </a:spcBef>
              <a:buNone/>
            </a:pPr>
            <a:endParaRPr lang="en-US" sz="2667">
              <a:latin typeface="Roboto"/>
              <a:ea typeface="Roboto"/>
              <a:cs typeface="Roboto"/>
            </a:endParaRPr>
          </a:p>
          <a:p>
            <a:pPr indent="0">
              <a:lnSpc>
                <a:spcPts val="2250"/>
              </a:lnSpc>
              <a:buNone/>
            </a:pPr>
            <a:endParaRPr lang="en-US" sz="2667">
              <a:solidFill>
                <a:srgbClr val="000000"/>
              </a:solidFill>
              <a:latin typeface="Roboto"/>
              <a:ea typeface="Roboto"/>
              <a:cs typeface="Roboto"/>
            </a:endParaRPr>
          </a:p>
          <a:p>
            <a:pPr indent="0">
              <a:buNone/>
            </a:pPr>
            <a:endParaRPr lang="en-US" sz="1800"/>
          </a:p>
        </p:txBody>
      </p:sp>
      <p:sp>
        <p:nvSpPr>
          <p:cNvPr id="3" name="Text Placeholder 2">
            <a:extLst>
              <a:ext uri="{FF2B5EF4-FFF2-40B4-BE49-F238E27FC236}">
                <a16:creationId xmlns:a16="http://schemas.microsoft.com/office/drawing/2014/main" id="{DF281D3E-5C24-9FD9-A465-B958B6C45408}"/>
              </a:ext>
            </a:extLst>
          </p:cNvPr>
          <p:cNvSpPr txBox="1">
            <a:spLocks/>
          </p:cNvSpPr>
          <p:nvPr/>
        </p:nvSpPr>
        <p:spPr>
          <a:xfrm>
            <a:off x="0" y="359365"/>
            <a:ext cx="2022438"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800" dirty="0">
                <a:solidFill>
                  <a:schemeClr val="bg1"/>
                </a:solidFill>
                <a:latin typeface="+mj-lt"/>
              </a:rPr>
              <a:t>Housing &amp; Land Use</a:t>
            </a:r>
            <a:endParaRPr lang="en-US" sz="28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1CED9DBE-5393-1720-100B-160AD1CAE36A}"/>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rgbClr val="FFC000"/>
                </a:solidFill>
                <a:latin typeface="Trade Gothic Next"/>
              </a:rPr>
              <a:t>HB 368</a:t>
            </a:r>
          </a:p>
        </p:txBody>
      </p:sp>
    </p:spTree>
    <p:extLst>
      <p:ext uri="{BB962C8B-B14F-4D97-AF65-F5344CB8AC3E}">
        <p14:creationId xmlns:p14="http://schemas.microsoft.com/office/powerpoint/2010/main" val="40418322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2212F-A15D-7248-2491-C5C790F44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4594F-5878-4BE9-2317-61E4DD2BDF23}"/>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368 Local Land Use Amendments</a:t>
            </a:r>
          </a:p>
        </p:txBody>
      </p:sp>
      <p:sp>
        <p:nvSpPr>
          <p:cNvPr id="4" name="Text Placeholder 3">
            <a:extLst>
              <a:ext uri="{FF2B5EF4-FFF2-40B4-BE49-F238E27FC236}">
                <a16:creationId xmlns:a16="http://schemas.microsoft.com/office/drawing/2014/main" id="{DB31D819-1AFA-68C9-A096-A91DF2DB7A91}"/>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A567BC52-9ABC-53A7-B1D7-7F3E7FF820F5}"/>
              </a:ext>
            </a:extLst>
          </p:cNvPr>
          <p:cNvSpPr>
            <a:spLocks noGrp="1"/>
          </p:cNvSpPr>
          <p:nvPr>
            <p:ph type="body" sz="quarter" idx="10"/>
          </p:nvPr>
        </p:nvSpPr>
        <p:spPr/>
        <p:txBody>
          <a:bodyPr>
            <a:normAutofit/>
          </a:bodyPr>
          <a:lstStyle/>
          <a:p>
            <a:r>
              <a:rPr lang="en-US" dirty="0"/>
              <a:t>S. Whyte</a:t>
            </a:r>
          </a:p>
        </p:txBody>
      </p:sp>
      <p:sp>
        <p:nvSpPr>
          <p:cNvPr id="9" name="Text Placeholder 3">
            <a:extLst>
              <a:ext uri="{FF2B5EF4-FFF2-40B4-BE49-F238E27FC236}">
                <a16:creationId xmlns:a16="http://schemas.microsoft.com/office/drawing/2014/main" id="{F99E95E4-9889-EFC8-58AC-44767C0E9CD3}"/>
              </a:ext>
            </a:extLst>
          </p:cNvPr>
          <p:cNvSpPr txBox="1">
            <a:spLocks/>
          </p:cNvSpPr>
          <p:nvPr/>
        </p:nvSpPr>
        <p:spPr>
          <a:xfrm>
            <a:off x="2372164" y="1648565"/>
            <a:ext cx="9448696" cy="4359661"/>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240"/>
              </a:spcBef>
              <a:buNone/>
            </a:pPr>
            <a:r>
              <a:rPr lang="en-US" sz="2933" b="1">
                <a:latin typeface="Roboto"/>
                <a:ea typeface="Roboto"/>
                <a:cs typeface="Roboto"/>
              </a:rPr>
              <a:t>Bonding </a:t>
            </a:r>
            <a:r>
              <a:rPr lang="en-US" sz="1867">
                <a:latin typeface="Roboto"/>
                <a:ea typeface="Roboto"/>
                <a:cs typeface="Roboto"/>
              </a:rPr>
              <a:t>(3528-3631; 4150-4155; 4177-4212)</a:t>
            </a:r>
            <a:endParaRPr lang="en-US" sz="1867"/>
          </a:p>
          <a:p>
            <a:pPr indent="0">
              <a:spcBef>
                <a:spcPts val="0"/>
              </a:spcBef>
              <a:buSzPts val="2800"/>
              <a:buNone/>
            </a:pPr>
            <a:r>
              <a:rPr lang="en-US" sz="2267">
                <a:latin typeface="Roboto"/>
                <a:ea typeface="Roboto"/>
                <a:cs typeface="Roboto"/>
              </a:rPr>
              <a:t>Timing of Acceptance/Rejection of Warranty Work</a:t>
            </a:r>
          </a:p>
          <a:p>
            <a:pPr indent="-321749">
              <a:spcBef>
                <a:spcPts val="0"/>
              </a:spcBef>
              <a:buSzPts val="2800"/>
              <a:buFont typeface="Arial,Sans-Serif"/>
              <a:buChar char="•"/>
            </a:pPr>
            <a:r>
              <a:rPr lang="en-US" sz="2067">
                <a:latin typeface="Roboto"/>
                <a:ea typeface="Roboto"/>
                <a:cs typeface="Roboto"/>
              </a:rPr>
              <a:t>15 Days*: 1st-4th class cities</a:t>
            </a:r>
          </a:p>
          <a:p>
            <a:pPr indent="-321749">
              <a:spcBef>
                <a:spcPts val="0"/>
              </a:spcBef>
              <a:buSzPts val="2800"/>
              <a:buFont typeface="Arial,Sans-Serif"/>
              <a:buChar char="•"/>
            </a:pPr>
            <a:r>
              <a:rPr lang="en-US" sz="2067">
                <a:latin typeface="Roboto"/>
                <a:ea typeface="Roboto"/>
                <a:cs typeface="Roboto"/>
              </a:rPr>
              <a:t>30 Days*: 5th class and town</a:t>
            </a:r>
          </a:p>
          <a:p>
            <a:pPr indent="0">
              <a:spcBef>
                <a:spcPts val="0"/>
              </a:spcBef>
              <a:buSzPts val="2800"/>
              <a:buNone/>
            </a:pPr>
            <a:r>
              <a:rPr lang="en-US" sz="2267">
                <a:latin typeface="Roboto"/>
                <a:ea typeface="Roboto"/>
                <a:cs typeface="Roboto"/>
              </a:rPr>
              <a:t>Exceptions:</a:t>
            </a:r>
          </a:p>
          <a:p>
            <a:pPr indent="-321749">
              <a:spcBef>
                <a:spcPts val="0"/>
              </a:spcBef>
              <a:buSzPts val="2800"/>
              <a:buFont typeface="Arial,Sans-Serif"/>
              <a:buChar char="•"/>
            </a:pPr>
            <a:r>
              <a:rPr lang="en-US" sz="2067">
                <a:latin typeface="Roboto"/>
                <a:ea typeface="Roboto"/>
                <a:cs typeface="Roboto"/>
              </a:rPr>
              <a:t>Winter weather conditions (requires written notification); Then ASAP – No reliance on whether concrete producers are open for business</a:t>
            </a:r>
          </a:p>
          <a:p>
            <a:pPr indent="-321749">
              <a:spcBef>
                <a:spcPts val="0"/>
              </a:spcBef>
              <a:buSzPts val="2800"/>
              <a:buFont typeface="Arial,Sans-Serif"/>
              <a:buChar char="•"/>
            </a:pPr>
            <a:r>
              <a:rPr lang="en-US" sz="2067">
                <a:latin typeface="Roboto"/>
                <a:ea typeface="Roboto"/>
                <a:cs typeface="Roboto"/>
              </a:rPr>
              <a:t>Rejection of warranty work three times (after 2nd reinspection), then 15 days for each subsequent inspection of warranty work (penalty for wasting inspectors time)</a:t>
            </a:r>
          </a:p>
          <a:p>
            <a:pPr indent="-321749">
              <a:spcBef>
                <a:spcPts val="0"/>
              </a:spcBef>
              <a:buSzPts val="2800"/>
              <a:buFont typeface="Arial,Sans-Serif"/>
              <a:buChar char="•"/>
            </a:pPr>
            <a:r>
              <a:rPr lang="en-US" sz="2067">
                <a:latin typeface="Roboto"/>
                <a:ea typeface="Roboto"/>
                <a:cs typeface="Roboto"/>
              </a:rPr>
              <a:t>"Extraordinary circumstances" exist:</a:t>
            </a:r>
          </a:p>
          <a:p>
            <a:pPr lvl="1" indent="-321749">
              <a:spcBef>
                <a:spcPts val="0"/>
              </a:spcBef>
              <a:buFont typeface="Roboto,Sans-Serif"/>
              <a:buChar char="–"/>
            </a:pPr>
            <a:r>
              <a:rPr lang="en-US" sz="1800">
                <a:latin typeface="Roboto"/>
                <a:ea typeface="Roboto"/>
                <a:cs typeface="Roboto"/>
              </a:rPr>
              <a:t>Processing a request that substantially exceeds the normal scope of inspection the municipality is customarily required to perform;</a:t>
            </a:r>
          </a:p>
          <a:p>
            <a:pPr lvl="1" indent="-321749">
              <a:spcBef>
                <a:spcPts val="0"/>
              </a:spcBef>
              <a:buFont typeface="Roboto,Sans-Serif"/>
              <a:buChar char="–"/>
            </a:pPr>
            <a:r>
              <a:rPr lang="en-US" sz="1800">
                <a:latin typeface="Roboto"/>
                <a:ea typeface="Roboto"/>
                <a:cs typeface="Roboto"/>
              </a:rPr>
              <a:t>Applicant provided two or more written requests described in within the same 30-day time period</a:t>
            </a:r>
          </a:p>
          <a:p>
            <a:pPr lvl="1" indent="-321749">
              <a:spcBef>
                <a:spcPts val="0"/>
              </a:spcBef>
              <a:buFont typeface="Roboto,Sans-Serif"/>
              <a:buChar char="–"/>
            </a:pPr>
            <a:r>
              <a:rPr lang="en-US" sz="1800">
                <a:latin typeface="Roboto"/>
                <a:ea typeface="Roboto"/>
                <a:cs typeface="Roboto"/>
              </a:rPr>
              <a:t>Processing an unusually large number of written requests to accept or reject improvements or warranty work</a:t>
            </a:r>
            <a:endParaRPr lang="en-US" sz="1800">
              <a:cs typeface="Arial"/>
            </a:endParaRPr>
          </a:p>
          <a:p>
            <a:pPr indent="-321749">
              <a:spcBef>
                <a:spcPts val="0"/>
              </a:spcBef>
              <a:buSzPts val="2800"/>
              <a:buFont typeface="Arial,Sans-Serif"/>
              <a:buChar char="•"/>
            </a:pPr>
            <a:endParaRPr lang="en-US" sz="2933">
              <a:latin typeface="Roboto"/>
              <a:ea typeface="Roboto"/>
              <a:cs typeface="Roboto"/>
            </a:endParaRPr>
          </a:p>
          <a:p>
            <a:pPr indent="0">
              <a:spcBef>
                <a:spcPts val="0"/>
              </a:spcBef>
              <a:buNone/>
            </a:pPr>
            <a:endParaRPr lang="en-US" sz="1467">
              <a:latin typeface="Roboto"/>
              <a:ea typeface="Roboto"/>
              <a:cs typeface="Roboto"/>
            </a:endParaRPr>
          </a:p>
          <a:p>
            <a:pPr marL="647732" lvl="1" indent="-190510">
              <a:spcBef>
                <a:spcPts val="0"/>
              </a:spcBef>
              <a:buFont typeface="Roboto,Sans-Serif"/>
              <a:buChar char="–"/>
            </a:pPr>
            <a:endParaRPr lang="en-US" sz="2200">
              <a:latin typeface="Roboto"/>
              <a:ea typeface="Roboto"/>
              <a:cs typeface="Roboto"/>
            </a:endParaRPr>
          </a:p>
          <a:p>
            <a:pPr indent="0">
              <a:spcBef>
                <a:spcPts val="0"/>
              </a:spcBef>
              <a:buSzPts val="2800"/>
              <a:buNone/>
            </a:pPr>
            <a:endParaRPr lang="en-US" sz="1600">
              <a:latin typeface="Roboto"/>
              <a:ea typeface="Roboto"/>
              <a:cs typeface="Roboto"/>
            </a:endParaRPr>
          </a:p>
          <a:p>
            <a:pPr indent="0">
              <a:spcBef>
                <a:spcPts val="373"/>
              </a:spcBef>
              <a:buNone/>
            </a:pPr>
            <a:endParaRPr lang="en-US" sz="2667">
              <a:latin typeface="Roboto"/>
              <a:ea typeface="Roboto"/>
              <a:cs typeface="Roboto"/>
            </a:endParaRPr>
          </a:p>
          <a:p>
            <a:pPr indent="0">
              <a:lnSpc>
                <a:spcPts val="2250"/>
              </a:lnSpc>
              <a:buNone/>
            </a:pPr>
            <a:endParaRPr lang="en-US" sz="2667">
              <a:solidFill>
                <a:srgbClr val="000000"/>
              </a:solidFill>
              <a:latin typeface="Roboto"/>
              <a:ea typeface="Roboto"/>
              <a:cs typeface="Roboto"/>
            </a:endParaRPr>
          </a:p>
          <a:p>
            <a:pPr indent="0">
              <a:buNone/>
            </a:pPr>
            <a:endParaRPr lang="en-US" sz="1800"/>
          </a:p>
        </p:txBody>
      </p:sp>
      <p:sp>
        <p:nvSpPr>
          <p:cNvPr id="3" name="Text Placeholder 2">
            <a:extLst>
              <a:ext uri="{FF2B5EF4-FFF2-40B4-BE49-F238E27FC236}">
                <a16:creationId xmlns:a16="http://schemas.microsoft.com/office/drawing/2014/main" id="{D6E11044-AB04-0B42-8BF3-C4792314F680}"/>
              </a:ext>
            </a:extLst>
          </p:cNvPr>
          <p:cNvSpPr txBox="1">
            <a:spLocks/>
          </p:cNvSpPr>
          <p:nvPr/>
        </p:nvSpPr>
        <p:spPr>
          <a:xfrm>
            <a:off x="0" y="359365"/>
            <a:ext cx="2022438" cy="1105003"/>
          </a:xfrm>
          <a:prstGeom prst="rect">
            <a:avLst/>
          </a:prstGeom>
        </p:spPr>
        <p:txBody>
          <a:bodyPr lIns="60960" tIns="30480" rIns="60960" bIns="30480" anchor="t">
            <a:normAutofit fontScale="85000" lnSpcReduction="1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3600" dirty="0">
                <a:solidFill>
                  <a:schemeClr val="bg1"/>
                </a:solidFill>
                <a:latin typeface="+mj-lt"/>
              </a:rPr>
              <a:t>Housing &amp; Land Use</a:t>
            </a:r>
            <a:endParaRPr lang="en-US" sz="18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927F3C38-2101-7D09-B9C1-CFC5EEC385B2}"/>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rgbClr val="FFC000"/>
                </a:solidFill>
                <a:latin typeface="Trade Gothic Next"/>
              </a:rPr>
              <a:t>HB 368</a:t>
            </a:r>
          </a:p>
        </p:txBody>
      </p:sp>
    </p:spTree>
    <p:extLst>
      <p:ext uri="{BB962C8B-B14F-4D97-AF65-F5344CB8AC3E}">
        <p14:creationId xmlns:p14="http://schemas.microsoft.com/office/powerpoint/2010/main" val="4110009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3B5EE-55DD-66C3-C5F8-A5E86867BE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FAB84-F8CC-7F67-BD4C-E8D9DC86026B}"/>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368 Local Land Use Amendments</a:t>
            </a:r>
          </a:p>
        </p:txBody>
      </p:sp>
      <p:sp>
        <p:nvSpPr>
          <p:cNvPr id="4" name="Text Placeholder 3">
            <a:extLst>
              <a:ext uri="{FF2B5EF4-FFF2-40B4-BE49-F238E27FC236}">
                <a16:creationId xmlns:a16="http://schemas.microsoft.com/office/drawing/2014/main" id="{904A59EB-3D86-E41E-539F-A2E6AF14C685}"/>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EF7251D9-EDD2-6B49-F000-A666464647B9}"/>
              </a:ext>
            </a:extLst>
          </p:cNvPr>
          <p:cNvSpPr>
            <a:spLocks noGrp="1"/>
          </p:cNvSpPr>
          <p:nvPr>
            <p:ph type="body" sz="quarter" idx="10"/>
          </p:nvPr>
        </p:nvSpPr>
        <p:spPr/>
        <p:txBody>
          <a:bodyPr>
            <a:normAutofit/>
          </a:bodyPr>
          <a:lstStyle/>
          <a:p>
            <a:r>
              <a:rPr lang="en-US" dirty="0"/>
              <a:t>S. Whyte</a:t>
            </a:r>
          </a:p>
        </p:txBody>
      </p:sp>
      <p:sp>
        <p:nvSpPr>
          <p:cNvPr id="9" name="Text Placeholder 3">
            <a:extLst>
              <a:ext uri="{FF2B5EF4-FFF2-40B4-BE49-F238E27FC236}">
                <a16:creationId xmlns:a16="http://schemas.microsoft.com/office/drawing/2014/main" id="{64E43F14-AAB8-B5E1-ABB2-41CB6D2F60BB}"/>
              </a:ext>
            </a:extLst>
          </p:cNvPr>
          <p:cNvSpPr txBox="1">
            <a:spLocks/>
          </p:cNvSpPr>
          <p:nvPr/>
        </p:nvSpPr>
        <p:spPr>
          <a:xfrm>
            <a:off x="2372164" y="1648565"/>
            <a:ext cx="9448696" cy="4359661"/>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240"/>
              </a:spcBef>
              <a:buNone/>
            </a:pPr>
            <a:r>
              <a:rPr lang="en-US" sz="2933" b="1">
                <a:latin typeface="Roboto"/>
                <a:ea typeface="Roboto"/>
                <a:cs typeface="Roboto"/>
              </a:rPr>
              <a:t>Bonding </a:t>
            </a:r>
            <a:r>
              <a:rPr lang="en-US" sz="1867">
                <a:latin typeface="Roboto"/>
                <a:ea typeface="Roboto"/>
                <a:cs typeface="Roboto"/>
              </a:rPr>
              <a:t>(3528-3631; 4150-4155; 4177-4212)</a:t>
            </a:r>
            <a:endParaRPr lang="en-US" sz="1867"/>
          </a:p>
          <a:p>
            <a:pPr marL="381019" indent="-381019">
              <a:spcBef>
                <a:spcPts val="0"/>
              </a:spcBef>
              <a:buSzPts val="2800"/>
            </a:pPr>
            <a:r>
              <a:rPr lang="en-US" sz="2467">
                <a:latin typeface="Roboto"/>
                <a:ea typeface="Roboto"/>
                <a:cs typeface="Roboto"/>
              </a:rPr>
              <a:t>Within 15 days: Must give builder a "comprehensive and specific" list of reasons the municipality rejected public improvements or warranty work</a:t>
            </a:r>
          </a:p>
          <a:p>
            <a:pPr marL="381019" indent="-381019">
              <a:spcBef>
                <a:spcPts val="0"/>
              </a:spcBef>
              <a:buSzPts val="2800"/>
            </a:pPr>
            <a:r>
              <a:rPr lang="en-US" sz="2467">
                <a:latin typeface="Roboto"/>
                <a:ea typeface="Roboto"/>
                <a:cs typeface="Roboto"/>
              </a:rPr>
              <a:t>If municipality fails, the applicant can send written notice demanding that a list be given within five days</a:t>
            </a:r>
          </a:p>
          <a:p>
            <a:pPr marL="381019" indent="-381019">
              <a:spcBef>
                <a:spcPts val="0"/>
              </a:spcBef>
              <a:buSzPts val="2800"/>
            </a:pPr>
            <a:r>
              <a:rPr lang="en-US" sz="2467">
                <a:latin typeface="Roboto"/>
                <a:ea typeface="Roboto"/>
                <a:cs typeface="Roboto"/>
              </a:rPr>
              <a:t>If municipality fails again, the applicant may demand and the municipality </a:t>
            </a:r>
            <a:r>
              <a:rPr lang="en-US" sz="2467" b="1">
                <a:latin typeface="Roboto"/>
                <a:ea typeface="Roboto"/>
                <a:cs typeface="Roboto"/>
              </a:rPr>
              <a:t>shall give a reimbursement equal to 20% of the applicant's improvement completion assurance for the warranty work within each infrastructure improvement category</a:t>
            </a:r>
            <a:endParaRPr lang="en-US" sz="1800">
              <a:cs typeface="Arial"/>
            </a:endParaRPr>
          </a:p>
          <a:p>
            <a:pPr indent="-321749">
              <a:spcBef>
                <a:spcPts val="0"/>
              </a:spcBef>
              <a:buSzPts val="2800"/>
            </a:pPr>
            <a:endParaRPr lang="en-US" sz="2933">
              <a:latin typeface="Roboto"/>
              <a:ea typeface="Roboto"/>
              <a:cs typeface="Roboto"/>
            </a:endParaRPr>
          </a:p>
          <a:p>
            <a:pPr indent="0">
              <a:spcBef>
                <a:spcPts val="0"/>
              </a:spcBef>
              <a:buNone/>
            </a:pPr>
            <a:endParaRPr lang="en-US" sz="1467">
              <a:latin typeface="Roboto"/>
              <a:ea typeface="Roboto"/>
              <a:cs typeface="Roboto"/>
            </a:endParaRPr>
          </a:p>
          <a:p>
            <a:pPr marL="647732" lvl="1" indent="-190510">
              <a:spcBef>
                <a:spcPts val="0"/>
              </a:spcBef>
              <a:buFont typeface="Roboto,Sans-Serif"/>
              <a:buChar char="–"/>
            </a:pPr>
            <a:endParaRPr lang="en-US" sz="2200">
              <a:latin typeface="Roboto"/>
              <a:ea typeface="Roboto"/>
              <a:cs typeface="Roboto"/>
            </a:endParaRPr>
          </a:p>
          <a:p>
            <a:pPr indent="0">
              <a:spcBef>
                <a:spcPts val="0"/>
              </a:spcBef>
              <a:buSzPts val="2800"/>
              <a:buNone/>
            </a:pPr>
            <a:endParaRPr lang="en-US" sz="1600">
              <a:latin typeface="Roboto"/>
              <a:ea typeface="Roboto"/>
              <a:cs typeface="Roboto"/>
            </a:endParaRPr>
          </a:p>
          <a:p>
            <a:pPr indent="0">
              <a:spcBef>
                <a:spcPts val="373"/>
              </a:spcBef>
              <a:buNone/>
            </a:pPr>
            <a:endParaRPr lang="en-US" sz="2667">
              <a:latin typeface="Roboto"/>
              <a:ea typeface="Roboto"/>
              <a:cs typeface="Roboto"/>
            </a:endParaRPr>
          </a:p>
          <a:p>
            <a:pPr indent="0">
              <a:lnSpc>
                <a:spcPts val="2250"/>
              </a:lnSpc>
              <a:buNone/>
            </a:pPr>
            <a:endParaRPr lang="en-US" sz="2667">
              <a:solidFill>
                <a:srgbClr val="000000"/>
              </a:solidFill>
              <a:latin typeface="Roboto"/>
              <a:ea typeface="Roboto"/>
              <a:cs typeface="Roboto"/>
            </a:endParaRPr>
          </a:p>
          <a:p>
            <a:pPr indent="0">
              <a:buNone/>
            </a:pPr>
            <a:endParaRPr lang="en-US" sz="1800"/>
          </a:p>
        </p:txBody>
      </p:sp>
      <p:sp>
        <p:nvSpPr>
          <p:cNvPr id="3" name="Text Placeholder 2">
            <a:extLst>
              <a:ext uri="{FF2B5EF4-FFF2-40B4-BE49-F238E27FC236}">
                <a16:creationId xmlns:a16="http://schemas.microsoft.com/office/drawing/2014/main" id="{E4307A23-5028-E094-B1E9-CC9E9E040DEA}"/>
              </a:ext>
            </a:extLst>
          </p:cNvPr>
          <p:cNvSpPr txBox="1">
            <a:spLocks/>
          </p:cNvSpPr>
          <p:nvPr/>
        </p:nvSpPr>
        <p:spPr>
          <a:xfrm>
            <a:off x="0" y="359365"/>
            <a:ext cx="2022438"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800" dirty="0">
                <a:solidFill>
                  <a:schemeClr val="bg1"/>
                </a:solidFill>
                <a:latin typeface="+mj-lt"/>
              </a:rPr>
              <a:t>Housing &amp; Land Use</a:t>
            </a:r>
            <a:endParaRPr lang="en-US" sz="28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EB7CD34D-E722-0FD6-C99F-0DF045AF5D91}"/>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rgbClr val="FFC000"/>
                </a:solidFill>
                <a:latin typeface="Trade Gothic Next"/>
              </a:rPr>
              <a:t>HB 368</a:t>
            </a:r>
          </a:p>
        </p:txBody>
      </p:sp>
    </p:spTree>
    <p:extLst>
      <p:ext uri="{BB962C8B-B14F-4D97-AF65-F5344CB8AC3E}">
        <p14:creationId xmlns:p14="http://schemas.microsoft.com/office/powerpoint/2010/main" val="29977806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9C8F9-212D-BF93-F620-76E9B725E1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B2C5B-80B1-FE29-40DF-228D37DA8359}"/>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368 Local Land Use Amendments</a:t>
            </a:r>
          </a:p>
        </p:txBody>
      </p:sp>
      <p:sp>
        <p:nvSpPr>
          <p:cNvPr id="4" name="Text Placeholder 3">
            <a:extLst>
              <a:ext uri="{FF2B5EF4-FFF2-40B4-BE49-F238E27FC236}">
                <a16:creationId xmlns:a16="http://schemas.microsoft.com/office/drawing/2014/main" id="{B1DE3AAD-1EBA-00ED-8D91-7063711E1F1D}"/>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B7F9CFE0-0344-ABFA-5E6B-BCECA0C8704E}"/>
              </a:ext>
            </a:extLst>
          </p:cNvPr>
          <p:cNvSpPr>
            <a:spLocks noGrp="1"/>
          </p:cNvSpPr>
          <p:nvPr>
            <p:ph type="body" sz="quarter" idx="10"/>
          </p:nvPr>
        </p:nvSpPr>
        <p:spPr/>
        <p:txBody>
          <a:bodyPr>
            <a:normAutofit/>
          </a:bodyPr>
          <a:lstStyle/>
          <a:p>
            <a:r>
              <a:rPr lang="en-US" dirty="0"/>
              <a:t>S. Whyte</a:t>
            </a:r>
          </a:p>
        </p:txBody>
      </p:sp>
      <p:sp>
        <p:nvSpPr>
          <p:cNvPr id="9" name="Text Placeholder 3">
            <a:extLst>
              <a:ext uri="{FF2B5EF4-FFF2-40B4-BE49-F238E27FC236}">
                <a16:creationId xmlns:a16="http://schemas.microsoft.com/office/drawing/2014/main" id="{F4C53143-4557-D313-38B9-76C660FBAC4C}"/>
              </a:ext>
            </a:extLst>
          </p:cNvPr>
          <p:cNvSpPr txBox="1">
            <a:spLocks/>
          </p:cNvSpPr>
          <p:nvPr/>
        </p:nvSpPr>
        <p:spPr>
          <a:xfrm>
            <a:off x="2372164" y="1648565"/>
            <a:ext cx="9448696" cy="4359661"/>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240"/>
              </a:spcBef>
              <a:buNone/>
            </a:pPr>
            <a:r>
              <a:rPr lang="en-US" sz="2933" b="1">
                <a:latin typeface="Roboto"/>
                <a:ea typeface="Roboto"/>
                <a:cs typeface="Roboto"/>
              </a:rPr>
              <a:t>Bonding </a:t>
            </a:r>
            <a:r>
              <a:rPr lang="en-US" sz="1867">
                <a:latin typeface="Roboto"/>
                <a:ea typeface="Roboto"/>
                <a:cs typeface="Roboto"/>
              </a:rPr>
              <a:t>(3528-3631; 4150-4155; 4177-4212)</a:t>
            </a:r>
            <a:endParaRPr lang="en-US" sz="1867"/>
          </a:p>
          <a:p>
            <a:pPr marL="135473" lvl="1" indent="0">
              <a:spcBef>
                <a:spcPts val="0"/>
              </a:spcBef>
              <a:buNone/>
            </a:pPr>
            <a:r>
              <a:rPr lang="en-US" sz="2267">
                <a:latin typeface="Roboto"/>
                <a:ea typeface="Roboto"/>
                <a:cs typeface="Roboto"/>
              </a:rPr>
              <a:t>Cannot withhold bond on one project because of poor performance on another project</a:t>
            </a:r>
          </a:p>
          <a:p>
            <a:pPr marL="135473" lvl="1" indent="0">
              <a:spcBef>
                <a:spcPts val="0"/>
              </a:spcBef>
              <a:buNone/>
            </a:pPr>
            <a:r>
              <a:rPr lang="en-US" sz="2267">
                <a:latin typeface="Roboto"/>
                <a:ea typeface="Roboto"/>
                <a:cs typeface="Roboto"/>
              </a:rPr>
              <a:t>No bonds may be required before submission of and for the purpose of being a security for:</a:t>
            </a:r>
          </a:p>
          <a:p>
            <a:pPr lvl="1" indent="-321749">
              <a:spcBef>
                <a:spcPts val="0"/>
              </a:spcBef>
              <a:buFont typeface="Courier New"/>
              <a:buChar char="o"/>
            </a:pPr>
            <a:r>
              <a:rPr lang="en-US" sz="2067">
                <a:latin typeface="Roboto"/>
                <a:ea typeface="Roboto"/>
                <a:cs typeface="Roboto"/>
              </a:rPr>
              <a:t>A private landscaping plan;</a:t>
            </a:r>
          </a:p>
          <a:p>
            <a:pPr lvl="1" indent="-321749">
              <a:spcBef>
                <a:spcPts val="0"/>
              </a:spcBef>
              <a:buFont typeface="Courier New"/>
              <a:buChar char="o"/>
            </a:pPr>
            <a:r>
              <a:rPr lang="en-US" sz="2067">
                <a:latin typeface="Roboto"/>
                <a:ea typeface="Roboto"/>
                <a:cs typeface="Roboto"/>
              </a:rPr>
              <a:t>Construct first, record later projects</a:t>
            </a:r>
          </a:p>
          <a:p>
            <a:pPr marL="982182" lvl="2" indent="-304815">
              <a:spcBef>
                <a:spcPts val="0"/>
              </a:spcBef>
              <a:buSzPts val="2800"/>
              <a:buFont typeface="Wingdings"/>
              <a:buChar char="§"/>
            </a:pPr>
            <a:r>
              <a:rPr lang="en-US" sz="1733">
                <a:latin typeface="Roboto"/>
                <a:ea typeface="Roboto"/>
                <a:cs typeface="Roboto"/>
              </a:rPr>
              <a:t>Can require municipal inspections</a:t>
            </a:r>
          </a:p>
          <a:p>
            <a:pPr marL="982182" lvl="2" indent="-304815">
              <a:spcBef>
                <a:spcPts val="0"/>
              </a:spcBef>
              <a:buSzPts val="2800"/>
              <a:buFont typeface="Wingdings"/>
              <a:buChar char="§"/>
            </a:pPr>
            <a:r>
              <a:rPr lang="en-US" sz="1733">
                <a:latin typeface="Roboto"/>
                <a:ea typeface="Roboto"/>
                <a:cs typeface="Roboto"/>
              </a:rPr>
              <a:t>Can require approval of final engineering plans</a:t>
            </a:r>
          </a:p>
          <a:p>
            <a:pPr marL="135473" lvl="1" indent="0">
              <a:spcBef>
                <a:spcPts val="0"/>
              </a:spcBef>
              <a:buNone/>
            </a:pPr>
            <a:r>
              <a:rPr lang="en-US" sz="2200">
                <a:latin typeface="Roboto"/>
                <a:ea typeface="Roboto"/>
                <a:cs typeface="Roboto"/>
              </a:rPr>
              <a:t>Must provide two forms of security at all times</a:t>
            </a:r>
          </a:p>
          <a:p>
            <a:pPr lvl="2" indent="-304815">
              <a:spcBef>
                <a:spcPts val="0"/>
              </a:spcBef>
              <a:buSzPts val="2800"/>
              <a:buFont typeface="Wingdings"/>
              <a:buChar char="§"/>
            </a:pPr>
            <a:r>
              <a:rPr lang="en-US" sz="2000">
                <a:latin typeface="Roboto"/>
                <a:ea typeface="Roboto"/>
                <a:cs typeface="Roboto"/>
              </a:rPr>
              <a:t>Cannot require one form one form for one and another for another and claim it is two forms</a:t>
            </a:r>
          </a:p>
          <a:p>
            <a:pPr indent="0">
              <a:spcBef>
                <a:spcPts val="240"/>
              </a:spcBef>
              <a:buSzPts val="2800"/>
              <a:buNone/>
            </a:pPr>
            <a:endParaRPr lang="en-US" sz="1267">
              <a:solidFill>
                <a:srgbClr val="2A2622"/>
              </a:solidFill>
              <a:latin typeface="Questrial"/>
              <a:ea typeface="Questrial"/>
              <a:cs typeface="Questrial"/>
            </a:endParaRPr>
          </a:p>
          <a:p>
            <a:pPr indent="-321749">
              <a:spcBef>
                <a:spcPts val="0"/>
              </a:spcBef>
              <a:buSzPts val="2800"/>
            </a:pPr>
            <a:endParaRPr lang="en-US" sz="2933">
              <a:latin typeface="Roboto"/>
              <a:ea typeface="Roboto"/>
              <a:cs typeface="Roboto"/>
            </a:endParaRPr>
          </a:p>
          <a:p>
            <a:pPr indent="0">
              <a:spcBef>
                <a:spcPts val="0"/>
              </a:spcBef>
              <a:buNone/>
            </a:pPr>
            <a:endParaRPr lang="en-US" sz="1467">
              <a:latin typeface="Roboto"/>
              <a:ea typeface="Roboto"/>
              <a:cs typeface="Roboto"/>
            </a:endParaRPr>
          </a:p>
          <a:p>
            <a:pPr marL="647732" lvl="1" indent="-190510">
              <a:spcBef>
                <a:spcPts val="0"/>
              </a:spcBef>
              <a:buFont typeface="Courier New"/>
              <a:buChar char="o"/>
            </a:pPr>
            <a:endParaRPr lang="en-US" sz="2200">
              <a:latin typeface="Roboto"/>
              <a:ea typeface="Roboto"/>
              <a:cs typeface="Roboto"/>
            </a:endParaRPr>
          </a:p>
          <a:p>
            <a:pPr indent="0">
              <a:spcBef>
                <a:spcPts val="0"/>
              </a:spcBef>
              <a:buSzPts val="2800"/>
              <a:buNone/>
            </a:pPr>
            <a:endParaRPr lang="en-US" sz="1600">
              <a:latin typeface="Roboto"/>
              <a:ea typeface="Roboto"/>
              <a:cs typeface="Roboto"/>
            </a:endParaRPr>
          </a:p>
          <a:p>
            <a:pPr indent="0">
              <a:spcBef>
                <a:spcPts val="373"/>
              </a:spcBef>
              <a:buNone/>
            </a:pPr>
            <a:endParaRPr lang="en-US" sz="2667">
              <a:latin typeface="Roboto"/>
              <a:ea typeface="Roboto"/>
              <a:cs typeface="Roboto"/>
            </a:endParaRPr>
          </a:p>
          <a:p>
            <a:pPr indent="0">
              <a:lnSpc>
                <a:spcPts val="2250"/>
              </a:lnSpc>
              <a:buNone/>
            </a:pPr>
            <a:endParaRPr lang="en-US" sz="2667">
              <a:solidFill>
                <a:srgbClr val="000000"/>
              </a:solidFill>
              <a:latin typeface="Roboto"/>
              <a:ea typeface="Roboto"/>
              <a:cs typeface="Roboto"/>
            </a:endParaRPr>
          </a:p>
          <a:p>
            <a:pPr indent="0">
              <a:buNone/>
            </a:pPr>
            <a:endParaRPr lang="en-US" sz="1800"/>
          </a:p>
        </p:txBody>
      </p:sp>
      <p:sp>
        <p:nvSpPr>
          <p:cNvPr id="3" name="Text Placeholder 2">
            <a:extLst>
              <a:ext uri="{FF2B5EF4-FFF2-40B4-BE49-F238E27FC236}">
                <a16:creationId xmlns:a16="http://schemas.microsoft.com/office/drawing/2014/main" id="{2A5E14A9-2226-DDE6-8692-66FCC19060B3}"/>
              </a:ext>
            </a:extLst>
          </p:cNvPr>
          <p:cNvSpPr txBox="1">
            <a:spLocks/>
          </p:cNvSpPr>
          <p:nvPr/>
        </p:nvSpPr>
        <p:spPr>
          <a:xfrm>
            <a:off x="0" y="359365"/>
            <a:ext cx="2022438"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800" dirty="0">
                <a:solidFill>
                  <a:schemeClr val="bg1"/>
                </a:solidFill>
                <a:latin typeface="+mj-lt"/>
              </a:rPr>
              <a:t>Housing &amp; Land Use</a:t>
            </a:r>
            <a:endParaRPr lang="en-US" sz="28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BFAAF960-2C85-DDE0-5528-F80B6C4EC7A3}"/>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rgbClr val="FFC000"/>
                </a:solidFill>
                <a:latin typeface="Trade Gothic Next"/>
              </a:rPr>
              <a:t>HB 368</a:t>
            </a:r>
          </a:p>
        </p:txBody>
      </p:sp>
    </p:spTree>
    <p:extLst>
      <p:ext uri="{BB962C8B-B14F-4D97-AF65-F5344CB8AC3E}">
        <p14:creationId xmlns:p14="http://schemas.microsoft.com/office/powerpoint/2010/main" val="308128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C2B1D-8CAD-C1E2-05A0-03F315657B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F0769F-3A3C-CBE2-9256-F5CDDE8F959D}"/>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368 Local Land Use Amendments</a:t>
            </a:r>
          </a:p>
        </p:txBody>
      </p:sp>
      <p:sp>
        <p:nvSpPr>
          <p:cNvPr id="4" name="Text Placeholder 3">
            <a:extLst>
              <a:ext uri="{FF2B5EF4-FFF2-40B4-BE49-F238E27FC236}">
                <a16:creationId xmlns:a16="http://schemas.microsoft.com/office/drawing/2014/main" id="{8F4359FD-90A7-F639-129E-03EF6DD81FBF}"/>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22D266F4-85D0-9BAA-CDCD-12057E61A44B}"/>
              </a:ext>
            </a:extLst>
          </p:cNvPr>
          <p:cNvSpPr>
            <a:spLocks noGrp="1"/>
          </p:cNvSpPr>
          <p:nvPr>
            <p:ph type="body" sz="quarter" idx="10"/>
          </p:nvPr>
        </p:nvSpPr>
        <p:spPr/>
        <p:txBody>
          <a:bodyPr>
            <a:normAutofit/>
          </a:bodyPr>
          <a:lstStyle/>
          <a:p>
            <a:r>
              <a:rPr lang="en-US" dirty="0"/>
              <a:t>S. Whyte</a:t>
            </a:r>
          </a:p>
        </p:txBody>
      </p:sp>
      <p:sp>
        <p:nvSpPr>
          <p:cNvPr id="9" name="Text Placeholder 3">
            <a:extLst>
              <a:ext uri="{FF2B5EF4-FFF2-40B4-BE49-F238E27FC236}">
                <a16:creationId xmlns:a16="http://schemas.microsoft.com/office/drawing/2014/main" id="{0CB86E2C-7281-96DB-175C-669D71A6E98C}"/>
              </a:ext>
            </a:extLst>
          </p:cNvPr>
          <p:cNvSpPr txBox="1">
            <a:spLocks/>
          </p:cNvSpPr>
          <p:nvPr/>
        </p:nvSpPr>
        <p:spPr>
          <a:xfrm>
            <a:off x="2332060" y="1708722"/>
            <a:ext cx="9458722" cy="4710583"/>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240"/>
              </a:spcBef>
              <a:buNone/>
            </a:pPr>
            <a:r>
              <a:rPr lang="en-US" sz="2933" b="1" dirty="0">
                <a:latin typeface="Roboto"/>
                <a:ea typeface="Roboto"/>
                <a:cs typeface="Roboto"/>
              </a:rPr>
              <a:t>Bonding </a:t>
            </a:r>
            <a:r>
              <a:rPr lang="en-US" sz="1867" dirty="0">
                <a:latin typeface="Roboto"/>
                <a:ea typeface="Roboto"/>
                <a:cs typeface="Roboto"/>
              </a:rPr>
              <a:t>(3528-3631; 4150-4155; 4177-4212)</a:t>
            </a:r>
            <a:endParaRPr lang="en-US" sz="1867" dirty="0"/>
          </a:p>
          <a:p>
            <a:pPr marL="381019" indent="-381019">
              <a:spcBef>
                <a:spcPts val="240"/>
              </a:spcBef>
            </a:pPr>
            <a:r>
              <a:rPr lang="en-US" sz="1867" dirty="0">
                <a:latin typeface="Questrial"/>
                <a:ea typeface="Questrial"/>
                <a:cs typeface="Questrial"/>
              </a:rPr>
              <a:t>Example of Language:</a:t>
            </a:r>
          </a:p>
          <a:p>
            <a:pPr marL="381019" indent="-381019">
              <a:spcBef>
                <a:spcPts val="240"/>
              </a:spcBef>
            </a:pPr>
            <a:r>
              <a:rPr lang="en-US" sz="1867" dirty="0">
                <a:latin typeface="Questrial"/>
                <a:ea typeface="Questrial"/>
                <a:cs typeface="Questrial"/>
              </a:rPr>
              <a:t>(c) The </a:t>
            </a:r>
            <a:r>
              <a:rPr lang="en-US" sz="1867" dirty="0">
                <a:solidFill>
                  <a:srgbClr val="2A2622"/>
                </a:solidFill>
                <a:latin typeface="Questrial"/>
                <a:ea typeface="Questrial"/>
                <a:cs typeface="Questrial"/>
              </a:rPr>
              <a:t>bond shall be in the form of </a:t>
            </a:r>
            <a:r>
              <a:rPr lang="en-US" sz="1867" b="1" dirty="0">
                <a:solidFill>
                  <a:srgbClr val="2A2622"/>
                </a:solidFill>
                <a:latin typeface="Questrial"/>
                <a:ea typeface="Questrial"/>
                <a:cs typeface="Questrial"/>
              </a:rPr>
              <a:t>cash</a:t>
            </a:r>
            <a:r>
              <a:rPr lang="en-US" sz="1867" dirty="0">
                <a:solidFill>
                  <a:srgbClr val="2A2622"/>
                </a:solidFill>
                <a:latin typeface="Questrial"/>
                <a:ea typeface="Questrial"/>
                <a:cs typeface="Questrial"/>
              </a:rPr>
              <a:t> or an </a:t>
            </a:r>
            <a:r>
              <a:rPr lang="en-US" sz="1867" b="1" dirty="0">
                <a:solidFill>
                  <a:srgbClr val="2A2622"/>
                </a:solidFill>
                <a:latin typeface="Questrial"/>
                <a:ea typeface="Questrial"/>
                <a:cs typeface="Questrial"/>
              </a:rPr>
              <a:t>irrevocable letter of credit</a:t>
            </a:r>
            <a:r>
              <a:rPr lang="en-US" sz="1867" dirty="0">
                <a:solidFill>
                  <a:srgbClr val="2A2622"/>
                </a:solidFill>
                <a:latin typeface="Questrial"/>
                <a:ea typeface="Questrial"/>
                <a:cs typeface="Questrial"/>
              </a:rPr>
              <a:t>, except that the Mayor or the Mayor’s designee may upon a finding of good cause, in the Mayor’s discretion,</a:t>
            </a:r>
            <a:r>
              <a:rPr lang="en-US" sz="1867" b="1" dirty="0">
                <a:solidFill>
                  <a:srgbClr val="2A2622"/>
                </a:solidFill>
                <a:latin typeface="Questrial"/>
                <a:ea typeface="Questrial"/>
                <a:cs typeface="Questrial"/>
              </a:rPr>
              <a:t> waive or modify performance bond requirements</a:t>
            </a:r>
            <a:r>
              <a:rPr lang="en-US" sz="1867" dirty="0">
                <a:solidFill>
                  <a:srgbClr val="2A2622"/>
                </a:solidFill>
                <a:latin typeface="Questrial"/>
                <a:ea typeface="Questrial"/>
                <a:cs typeface="Questrial"/>
              </a:rPr>
              <a:t>.</a:t>
            </a:r>
            <a:endParaRPr lang="en-US" sz="1867" dirty="0">
              <a:latin typeface="Questrial"/>
              <a:ea typeface="Questrial"/>
              <a:cs typeface="Questrial"/>
            </a:endParaRPr>
          </a:p>
          <a:p>
            <a:pPr marL="889044" lvl="2" indent="-228611">
              <a:spcBef>
                <a:spcPts val="240"/>
              </a:spcBef>
              <a:buFont typeface="Wingdings,Sans-Serif"/>
              <a:buChar char="§"/>
            </a:pPr>
            <a:r>
              <a:rPr lang="en-US" sz="1867" dirty="0">
                <a:latin typeface="Questrial"/>
                <a:ea typeface="Questrial"/>
                <a:cs typeface="Questrial"/>
              </a:rPr>
              <a:t>(</a:t>
            </a:r>
            <a:r>
              <a:rPr lang="en-US" sz="1867" dirty="0" err="1">
                <a:latin typeface="Questrial"/>
                <a:ea typeface="Questrial"/>
                <a:cs typeface="Questrial"/>
              </a:rPr>
              <a:t>i</a:t>
            </a:r>
            <a:r>
              <a:rPr lang="en-US" sz="1867" dirty="0">
                <a:latin typeface="Questrial"/>
                <a:ea typeface="Questrial"/>
                <a:cs typeface="Questrial"/>
              </a:rPr>
              <a:t>) A minimum of fifteen percent (15%) of the </a:t>
            </a:r>
            <a:r>
              <a:rPr lang="en-US" sz="1867" dirty="0">
                <a:solidFill>
                  <a:srgbClr val="2A2622"/>
                </a:solidFill>
                <a:latin typeface="Questrial"/>
                <a:ea typeface="Questrial"/>
                <a:cs typeface="Questrial"/>
              </a:rPr>
              <a:t>bond or twenty thousand dollars ($20,000.00), whichever is greater,</a:t>
            </a:r>
            <a:r>
              <a:rPr lang="en-US" sz="1867" b="1" dirty="0">
                <a:solidFill>
                  <a:srgbClr val="2A2622"/>
                </a:solidFill>
                <a:latin typeface="Questrial"/>
                <a:ea typeface="Questrial"/>
                <a:cs typeface="Questrial"/>
              </a:rPr>
              <a:t> shall be posted in the form of cash</a:t>
            </a:r>
            <a:r>
              <a:rPr lang="en-US" sz="1867" dirty="0">
                <a:solidFill>
                  <a:srgbClr val="2A2622"/>
                </a:solidFill>
                <a:latin typeface="Questrial"/>
                <a:ea typeface="Questrial"/>
                <a:cs typeface="Questrial"/>
              </a:rPr>
              <a:t>. If the bond is less than twenty thousand dollars ($20,000.00), </a:t>
            </a:r>
            <a:r>
              <a:rPr lang="en-US" sz="1867" b="1" dirty="0">
                <a:solidFill>
                  <a:srgbClr val="2A2622"/>
                </a:solidFill>
                <a:latin typeface="Questrial"/>
                <a:ea typeface="Questrial"/>
                <a:cs typeface="Questrial"/>
              </a:rPr>
              <a:t>the entire bond shall be posted in the form of cash.</a:t>
            </a:r>
            <a:endParaRPr lang="en-US" sz="1867" dirty="0">
              <a:latin typeface="Questrial"/>
              <a:ea typeface="Questrial"/>
              <a:cs typeface="Questrial"/>
            </a:endParaRPr>
          </a:p>
          <a:p>
            <a:pPr marL="1104955" lvl="2" indent="-304815">
              <a:spcBef>
                <a:spcPts val="0"/>
              </a:spcBef>
              <a:buFont typeface="Wingdings,Sans-Serif"/>
              <a:buChar char="§"/>
            </a:pPr>
            <a:r>
              <a:rPr lang="en-US" sz="1867" dirty="0">
                <a:latin typeface="Questrial"/>
                <a:ea typeface="Questrial"/>
                <a:cs typeface="Questrial"/>
              </a:rPr>
              <a:t>(ii) When the </a:t>
            </a:r>
            <a:r>
              <a:rPr lang="en-US" sz="1867" dirty="0">
                <a:solidFill>
                  <a:srgbClr val="2A2622"/>
                </a:solidFill>
                <a:latin typeface="Questrial"/>
                <a:ea typeface="Questrial"/>
                <a:cs typeface="Questrial"/>
              </a:rPr>
              <a:t>bond is in the form of an irrevocable letter of credit, the letter shall include a provision that the bond shall expire within one (1) year from the date issued and if the project has not been completed by that date, then the bond shall automatically be considered foreclosed upon. All remaining funds shall be thereafter remitted to the City as set forth in the bonding agreement.</a:t>
            </a:r>
            <a:endParaRPr lang="en-US" sz="1867" dirty="0">
              <a:cs typeface="Arial"/>
            </a:endParaRPr>
          </a:p>
          <a:p>
            <a:pPr indent="0">
              <a:spcBef>
                <a:spcPts val="0"/>
              </a:spcBef>
              <a:buNone/>
            </a:pPr>
            <a:endParaRPr lang="en-US" sz="1467" dirty="0">
              <a:latin typeface="Roboto"/>
              <a:ea typeface="Roboto"/>
              <a:cs typeface="Roboto"/>
            </a:endParaRPr>
          </a:p>
          <a:p>
            <a:pPr marL="647732" lvl="1" indent="-190510">
              <a:spcBef>
                <a:spcPts val="0"/>
              </a:spcBef>
              <a:buFont typeface="Courier New"/>
              <a:buChar char="o"/>
            </a:pPr>
            <a:endParaRPr lang="en-US" sz="2200" dirty="0">
              <a:latin typeface="Roboto"/>
              <a:ea typeface="Roboto"/>
              <a:cs typeface="Roboto"/>
            </a:endParaRPr>
          </a:p>
          <a:p>
            <a:pPr indent="0">
              <a:spcBef>
                <a:spcPts val="0"/>
              </a:spcBef>
              <a:buSzPts val="2800"/>
              <a:buNone/>
            </a:pPr>
            <a:endParaRPr lang="en-US" sz="1600" dirty="0">
              <a:latin typeface="Roboto"/>
              <a:ea typeface="Roboto"/>
              <a:cs typeface="Roboto"/>
            </a:endParaRPr>
          </a:p>
          <a:p>
            <a:pPr indent="0">
              <a:spcBef>
                <a:spcPts val="373"/>
              </a:spcBef>
              <a:buNone/>
            </a:pPr>
            <a:endParaRPr lang="en-US" sz="2667" dirty="0">
              <a:latin typeface="Roboto"/>
              <a:ea typeface="Roboto"/>
              <a:cs typeface="Roboto"/>
            </a:endParaRPr>
          </a:p>
          <a:p>
            <a:pPr indent="0">
              <a:lnSpc>
                <a:spcPts val="2250"/>
              </a:lnSpc>
              <a:buNone/>
            </a:pPr>
            <a:endParaRPr lang="en-US" sz="2667" dirty="0">
              <a:solidFill>
                <a:srgbClr val="000000"/>
              </a:solidFill>
              <a:latin typeface="Roboto"/>
              <a:ea typeface="Roboto"/>
              <a:cs typeface="Roboto"/>
            </a:endParaRPr>
          </a:p>
          <a:p>
            <a:pPr indent="0">
              <a:buNone/>
            </a:pPr>
            <a:endParaRPr lang="en-US" sz="1800" dirty="0"/>
          </a:p>
        </p:txBody>
      </p:sp>
      <p:sp>
        <p:nvSpPr>
          <p:cNvPr id="3" name="Text Placeholder 2">
            <a:extLst>
              <a:ext uri="{FF2B5EF4-FFF2-40B4-BE49-F238E27FC236}">
                <a16:creationId xmlns:a16="http://schemas.microsoft.com/office/drawing/2014/main" id="{58F9ADCD-3F43-8EE5-AF0F-DCC430453C80}"/>
              </a:ext>
            </a:extLst>
          </p:cNvPr>
          <p:cNvSpPr txBox="1">
            <a:spLocks/>
          </p:cNvSpPr>
          <p:nvPr/>
        </p:nvSpPr>
        <p:spPr>
          <a:xfrm>
            <a:off x="0" y="359365"/>
            <a:ext cx="2022438"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800" dirty="0">
                <a:solidFill>
                  <a:schemeClr val="bg1"/>
                </a:solidFill>
                <a:latin typeface="+mj-lt"/>
              </a:rPr>
              <a:t>Housing &amp; Land Use</a:t>
            </a:r>
            <a:endParaRPr lang="en-US" sz="2800" dirty="0">
              <a:solidFill>
                <a:schemeClr val="bg1"/>
              </a:solidFill>
            </a:endParaRPr>
          </a:p>
          <a:p>
            <a:pPr algn="ctr"/>
            <a:endParaRPr lang="en-US" dirty="0"/>
          </a:p>
          <a:p>
            <a:pPr algn="ctr"/>
            <a:endParaRPr lang="en-US" dirty="0"/>
          </a:p>
          <a:p>
            <a:pPr algn="ctr"/>
            <a:endParaRPr lang="en-US" dirty="0"/>
          </a:p>
        </p:txBody>
      </p:sp>
      <p:sp>
        <p:nvSpPr>
          <p:cNvPr id="7" name="TextBox 6">
            <a:extLst>
              <a:ext uri="{FF2B5EF4-FFF2-40B4-BE49-F238E27FC236}">
                <a16:creationId xmlns:a16="http://schemas.microsoft.com/office/drawing/2014/main" id="{81F603EA-5CE1-EA3E-F7AD-9A1F3C5A5E22}"/>
              </a:ext>
            </a:extLst>
          </p:cNvPr>
          <p:cNvSpPr txBox="1"/>
          <p:nvPr/>
        </p:nvSpPr>
        <p:spPr>
          <a:xfrm>
            <a:off x="6825" y="1285056"/>
            <a:ext cx="2022437" cy="1800493"/>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sz="2400" b="1" dirty="0">
                <a:solidFill>
                  <a:schemeClr val="bg1">
                    <a:lumMod val="85000"/>
                  </a:schemeClr>
                </a:solidFill>
                <a:latin typeface="Trade Gothic Next"/>
              </a:rPr>
              <a:t>HB 58</a:t>
            </a:r>
          </a:p>
          <a:p>
            <a:pPr algn="ctr">
              <a:spcBef>
                <a:spcPts val="600"/>
              </a:spcBef>
            </a:pPr>
            <a:r>
              <a:rPr lang="en-US" sz="2400" b="1" dirty="0">
                <a:solidFill>
                  <a:schemeClr val="bg1">
                    <a:lumMod val="85000"/>
                  </a:schemeClr>
                </a:solidFill>
                <a:latin typeface="Trade Gothic Next"/>
              </a:rPr>
              <a:t>HB 256</a:t>
            </a:r>
          </a:p>
          <a:p>
            <a:pPr algn="ctr">
              <a:spcBef>
                <a:spcPts val="600"/>
              </a:spcBef>
            </a:pPr>
            <a:r>
              <a:rPr lang="en-US" sz="2400" b="1" dirty="0">
                <a:solidFill>
                  <a:schemeClr val="bg1">
                    <a:lumMod val="85000"/>
                  </a:schemeClr>
                </a:solidFill>
                <a:latin typeface="Trade Gothic Next"/>
              </a:rPr>
              <a:t>HB 320</a:t>
            </a:r>
          </a:p>
          <a:p>
            <a:pPr algn="ctr">
              <a:spcBef>
                <a:spcPts val="600"/>
              </a:spcBef>
            </a:pPr>
            <a:r>
              <a:rPr lang="en-US" sz="2400" b="1" dirty="0">
                <a:solidFill>
                  <a:srgbClr val="FFC000"/>
                </a:solidFill>
                <a:latin typeface="Trade Gothic Next"/>
              </a:rPr>
              <a:t>HB 368</a:t>
            </a:r>
          </a:p>
        </p:txBody>
      </p:sp>
    </p:spTree>
    <p:extLst>
      <p:ext uri="{BB962C8B-B14F-4D97-AF65-F5344CB8AC3E}">
        <p14:creationId xmlns:p14="http://schemas.microsoft.com/office/powerpoint/2010/main" val="11508211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B76B5-309A-5775-7F66-65B2A61F4AE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5168DF9-15CA-7F7F-2789-255C164B6D6B}"/>
              </a:ext>
            </a:extLst>
          </p:cNvPr>
          <p:cNvSpPr/>
          <p:nvPr/>
        </p:nvSpPr>
        <p:spPr>
          <a:xfrm>
            <a:off x="4157133" y="-318051"/>
            <a:ext cx="8178800" cy="7305260"/>
          </a:xfrm>
          <a:prstGeom prst="rect">
            <a:avLst/>
          </a:prstGeom>
          <a:solidFill>
            <a:srgbClr val="243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a:extLst>
              <a:ext uri="{FF2B5EF4-FFF2-40B4-BE49-F238E27FC236}">
                <a16:creationId xmlns:a16="http://schemas.microsoft.com/office/drawing/2014/main" id="{1671A64B-C8E6-1789-B5DB-87D48CCB06F5}"/>
              </a:ext>
            </a:extLst>
          </p:cNvPr>
          <p:cNvSpPr txBox="1">
            <a:spLocks noGrp="1"/>
          </p:cNvSpPr>
          <p:nvPr>
            <p:ph type="title" idx="4294967295"/>
          </p:nvPr>
        </p:nvSpPr>
        <p:spPr>
          <a:xfrm>
            <a:off x="4931022" y="1328937"/>
            <a:ext cx="6427071" cy="3059812"/>
          </a:xfrm>
          <a:prstGeom prst="rect">
            <a:avLst/>
          </a:prstGeom>
        </p:spPr>
        <p:txBody>
          <a:bodyPr vert="horz" wrap="square" lIns="0" tIns="12700" rIns="0" bIns="0" rtlCol="0">
            <a:spAutoFit/>
          </a:bodyPr>
          <a:lstStyle/>
          <a:p>
            <a:pPr marL="12700">
              <a:spcBef>
                <a:spcPts val="100"/>
              </a:spcBef>
            </a:pPr>
            <a:r>
              <a:rPr lang="en-US" sz="6600" spc="-65" dirty="0">
                <a:solidFill>
                  <a:schemeClr val="bg1"/>
                </a:solidFill>
                <a:latin typeface="+mj-lt"/>
                <a:cs typeface="Calibri Light"/>
              </a:rPr>
              <a:t>Tax Exempt Municipal Bonds</a:t>
            </a:r>
          </a:p>
        </p:txBody>
      </p:sp>
    </p:spTree>
    <p:extLst>
      <p:ext uri="{BB962C8B-B14F-4D97-AF65-F5344CB8AC3E}">
        <p14:creationId xmlns:p14="http://schemas.microsoft.com/office/powerpoint/2010/main" val="17284447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8EDE2A9-5AA9-C08F-72E3-D7DDD3EC051C}"/>
              </a:ext>
            </a:extLst>
          </p:cNvPr>
          <p:cNvSpPr>
            <a:spLocks noGrp="1"/>
          </p:cNvSpPr>
          <p:nvPr>
            <p:ph sz="half" idx="2"/>
          </p:nvPr>
        </p:nvSpPr>
        <p:spPr/>
        <p:txBody>
          <a:bodyPr/>
          <a:lstStyle/>
          <a:p>
            <a:endParaRPr lang="en-US"/>
          </a:p>
        </p:txBody>
      </p:sp>
      <p:pic>
        <p:nvPicPr>
          <p:cNvPr id="8" name="Picture 7">
            <a:extLst>
              <a:ext uri="{FF2B5EF4-FFF2-40B4-BE49-F238E27FC236}">
                <a16:creationId xmlns:a16="http://schemas.microsoft.com/office/drawing/2014/main" id="{020EECC0-BBF3-773E-1831-EE341F090C69}"/>
              </a:ext>
            </a:extLst>
          </p:cNvPr>
          <p:cNvPicPr>
            <a:picLocks noChangeAspect="1"/>
          </p:cNvPicPr>
          <p:nvPr/>
        </p:nvPicPr>
        <p:blipFill>
          <a:blip r:embed="rId3"/>
          <a:stretch>
            <a:fillRect/>
          </a:stretch>
        </p:blipFill>
        <p:spPr>
          <a:xfrm>
            <a:off x="6113667" y="0"/>
            <a:ext cx="5610973" cy="6868375"/>
          </a:xfrm>
          <a:prstGeom prst="rect">
            <a:avLst/>
          </a:prstGeom>
        </p:spPr>
      </p:pic>
      <p:pic>
        <p:nvPicPr>
          <p:cNvPr id="3" name="Picture 2">
            <a:extLst>
              <a:ext uri="{FF2B5EF4-FFF2-40B4-BE49-F238E27FC236}">
                <a16:creationId xmlns:a16="http://schemas.microsoft.com/office/drawing/2014/main" id="{DFFA16DF-7F8E-1D26-484C-610BECF23D5F}"/>
              </a:ext>
            </a:extLst>
          </p:cNvPr>
          <p:cNvPicPr>
            <a:picLocks noChangeAspect="1"/>
          </p:cNvPicPr>
          <p:nvPr/>
        </p:nvPicPr>
        <p:blipFill>
          <a:blip r:embed="rId4"/>
          <a:stretch>
            <a:fillRect/>
          </a:stretch>
        </p:blipFill>
        <p:spPr>
          <a:xfrm>
            <a:off x="0" y="0"/>
            <a:ext cx="6254338" cy="6858000"/>
          </a:xfrm>
          <a:prstGeom prst="rect">
            <a:avLst/>
          </a:prstGeom>
        </p:spPr>
      </p:pic>
    </p:spTree>
    <p:extLst>
      <p:ext uri="{BB962C8B-B14F-4D97-AF65-F5344CB8AC3E}">
        <p14:creationId xmlns:p14="http://schemas.microsoft.com/office/powerpoint/2010/main" val="3439011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ACC60-8E0A-3166-1F5E-895741ED4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DB072-4D4E-AC0F-5E41-65D7879A0BEC}"/>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65 Firefighter Cancer Amendments</a:t>
            </a:r>
          </a:p>
        </p:txBody>
      </p:sp>
      <p:sp>
        <p:nvSpPr>
          <p:cNvPr id="4" name="Text Placeholder 3">
            <a:extLst>
              <a:ext uri="{FF2B5EF4-FFF2-40B4-BE49-F238E27FC236}">
                <a16:creationId xmlns:a16="http://schemas.microsoft.com/office/drawing/2014/main" id="{F479DF58-0C0C-7A6D-15F8-14683645DBC3}"/>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3118832E-F5F5-116C-37CA-0D0F2CEFA678}"/>
              </a:ext>
            </a:extLst>
          </p:cNvPr>
          <p:cNvSpPr>
            <a:spLocks noGrp="1"/>
          </p:cNvSpPr>
          <p:nvPr>
            <p:ph type="body" sz="quarter" idx="10"/>
          </p:nvPr>
        </p:nvSpPr>
        <p:spPr/>
        <p:txBody>
          <a:bodyPr>
            <a:normAutofit/>
          </a:bodyPr>
          <a:lstStyle/>
          <a:p>
            <a:r>
              <a:rPr lang="en-US" dirty="0"/>
              <a:t>C. Snider</a:t>
            </a:r>
          </a:p>
        </p:txBody>
      </p:sp>
      <p:sp>
        <p:nvSpPr>
          <p:cNvPr id="9" name="Text Placeholder 3">
            <a:extLst>
              <a:ext uri="{FF2B5EF4-FFF2-40B4-BE49-F238E27FC236}">
                <a16:creationId xmlns:a16="http://schemas.microsoft.com/office/drawing/2014/main" id="{0CA19059-70A6-F363-D8F3-97E33CEC8F80}"/>
              </a:ext>
            </a:extLst>
          </p:cNvPr>
          <p:cNvSpPr txBox="1">
            <a:spLocks/>
          </p:cNvSpPr>
          <p:nvPr/>
        </p:nvSpPr>
        <p:spPr>
          <a:xfrm>
            <a:off x="2328437" y="1372659"/>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285750" indent="-285750"/>
            <a:r>
              <a:rPr lang="en-US" sz="2400" dirty="0">
                <a:latin typeface="Arial"/>
                <a:ea typeface="Roboto"/>
                <a:cs typeface="Arial"/>
              </a:rPr>
              <a:t>Modifies the existing presumption that certain cancers are service-related for firefighters.</a:t>
            </a:r>
          </a:p>
          <a:p>
            <a:pPr marL="971550" lvl="1" indent="-285750"/>
            <a:r>
              <a:rPr lang="en-US" sz="2400" dirty="0">
                <a:latin typeface="Arial"/>
                <a:ea typeface="Roboto"/>
                <a:cs typeface="Arial"/>
              </a:rPr>
              <a:t>Expands list of cancer types</a:t>
            </a:r>
          </a:p>
          <a:p>
            <a:pPr marL="971550" lvl="1" indent="-285750"/>
            <a:r>
              <a:rPr lang="en-US" sz="2400" dirty="0">
                <a:latin typeface="Arial"/>
                <a:ea typeface="Roboto"/>
                <a:cs typeface="Arial"/>
              </a:rPr>
              <a:t>Maintains </a:t>
            </a:r>
            <a:r>
              <a:rPr lang="en-US" sz="2400" i="1" dirty="0">
                <a:latin typeface="Arial"/>
                <a:ea typeface="Roboto"/>
                <a:cs typeface="Arial"/>
              </a:rPr>
              <a:t>rebuttable presumption</a:t>
            </a:r>
            <a:r>
              <a:rPr lang="en-US" sz="2400" dirty="0">
                <a:latin typeface="Arial"/>
                <a:ea typeface="Roboto"/>
                <a:cs typeface="Arial"/>
              </a:rPr>
              <a:t> standard</a:t>
            </a:r>
          </a:p>
          <a:p>
            <a:pPr marL="971550" lvl="1" indent="-285750"/>
            <a:r>
              <a:rPr lang="en-US" sz="2400" dirty="0">
                <a:latin typeface="Arial"/>
                <a:ea typeface="Roboto"/>
                <a:cs typeface="Arial"/>
              </a:rPr>
              <a:t>Adds additional parameters (e.g., a requirement to demonstrate exposure to carcinogens)</a:t>
            </a:r>
          </a:p>
          <a:p>
            <a:pPr marL="971550" lvl="1" indent="-285750"/>
            <a:r>
              <a:rPr lang="en-US" sz="2400" dirty="0">
                <a:latin typeface="Arial"/>
                <a:ea typeface="Roboto"/>
                <a:cs typeface="Arial"/>
              </a:rPr>
              <a:t>Requires regular screenings for eligibility</a:t>
            </a:r>
          </a:p>
          <a:p>
            <a:pPr marL="971550" lvl="1" indent="-285750"/>
            <a:r>
              <a:rPr lang="en-US" sz="2400" dirty="0">
                <a:latin typeface="Arial"/>
                <a:ea typeface="Roboto"/>
                <a:cs typeface="Arial"/>
              </a:rPr>
              <a:t>Consideration for tobacco/marijuana use.</a:t>
            </a:r>
          </a:p>
          <a:p>
            <a:pPr marL="285750" indent="-285750"/>
            <a:r>
              <a:rPr lang="en-US" sz="2400" dirty="0">
                <a:latin typeface="Arial"/>
                <a:ea typeface="Roboto"/>
                <a:cs typeface="Arial"/>
              </a:rPr>
              <a:t>Legislature funded 3 years of screenings; agencies will need to fund screenings beginning Jan 1, 2029.</a:t>
            </a:r>
          </a:p>
          <a:p>
            <a:pPr marL="285750" indent="-285750"/>
            <a:r>
              <a:rPr lang="en-US" sz="2400" dirty="0">
                <a:latin typeface="Arial"/>
                <a:ea typeface="Roboto"/>
                <a:cs typeface="Arial"/>
              </a:rPr>
              <a:t>Uncertain fiscal impact on workers comp/insurance premiums.</a:t>
            </a:r>
          </a:p>
        </p:txBody>
      </p:sp>
      <p:sp>
        <p:nvSpPr>
          <p:cNvPr id="3" name="Text Placeholder 2">
            <a:extLst>
              <a:ext uri="{FF2B5EF4-FFF2-40B4-BE49-F238E27FC236}">
                <a16:creationId xmlns:a16="http://schemas.microsoft.com/office/drawing/2014/main" id="{7741CF2C-D6A5-A6DE-A4CA-174D9D98436E}"/>
              </a:ext>
            </a:extLst>
          </p:cNvPr>
          <p:cNvSpPr txBox="1">
            <a:spLocks/>
          </p:cNvSpPr>
          <p:nvPr/>
        </p:nvSpPr>
        <p:spPr>
          <a:xfrm>
            <a:off x="-13649" y="267656"/>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dirty="0">
                <a:solidFill>
                  <a:schemeClr val="bg1"/>
                </a:solidFill>
                <a:latin typeface="+mj-lt"/>
              </a:rPr>
              <a:t>Administration</a:t>
            </a:r>
            <a:endParaRPr lang="en-US" b="1" dirty="0"/>
          </a:p>
          <a:p>
            <a:endParaRPr lang="en-US" dirty="0"/>
          </a:p>
        </p:txBody>
      </p:sp>
      <p:sp>
        <p:nvSpPr>
          <p:cNvPr id="7" name="TextBox 6">
            <a:extLst>
              <a:ext uri="{FF2B5EF4-FFF2-40B4-BE49-F238E27FC236}">
                <a16:creationId xmlns:a16="http://schemas.microsoft.com/office/drawing/2014/main" id="{D103DC75-962F-DF61-CCFC-2616EB5EFE6B}"/>
              </a:ext>
            </a:extLst>
          </p:cNvPr>
          <p:cNvSpPr txBox="1"/>
          <p:nvPr/>
        </p:nvSpPr>
        <p:spPr>
          <a:xfrm>
            <a:off x="-13649" y="693327"/>
            <a:ext cx="2011680" cy="3954929"/>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64</a:t>
            </a:r>
          </a:p>
          <a:p>
            <a:pPr algn="ctr">
              <a:spcBef>
                <a:spcPts val="600"/>
              </a:spcBef>
            </a:pPr>
            <a:r>
              <a:rPr lang="en-US" b="1" dirty="0">
                <a:solidFill>
                  <a:srgbClr val="FFC000"/>
                </a:solidFill>
                <a:latin typeface="Trade Gothic Next"/>
              </a:rPr>
              <a:t>HB 65</a:t>
            </a:r>
          </a:p>
          <a:p>
            <a:pPr algn="ctr">
              <a:spcBef>
                <a:spcPts val="600"/>
              </a:spcBef>
            </a:pPr>
            <a:r>
              <a:rPr lang="en-US" b="1" dirty="0">
                <a:solidFill>
                  <a:schemeClr val="bg1">
                    <a:lumMod val="85000"/>
                  </a:schemeClr>
                </a:solidFill>
                <a:latin typeface="Trade Gothic Next"/>
              </a:rPr>
              <a:t>HB 109</a:t>
            </a:r>
          </a:p>
          <a:p>
            <a:pPr algn="ctr">
              <a:spcBef>
                <a:spcPts val="600"/>
              </a:spcBef>
            </a:pPr>
            <a:r>
              <a:rPr lang="en-US" b="1" dirty="0">
                <a:solidFill>
                  <a:schemeClr val="bg1">
                    <a:lumMod val="85000"/>
                  </a:schemeClr>
                </a:solidFill>
                <a:latin typeface="Trade Gothic Next"/>
              </a:rPr>
              <a:t>HB 139</a:t>
            </a:r>
          </a:p>
          <a:p>
            <a:pPr algn="ctr">
              <a:spcBef>
                <a:spcPts val="600"/>
              </a:spcBef>
            </a:pPr>
            <a:r>
              <a:rPr lang="en-US" b="1" dirty="0">
                <a:solidFill>
                  <a:schemeClr val="bg1">
                    <a:lumMod val="85000"/>
                  </a:schemeClr>
                </a:solidFill>
                <a:latin typeface="Trade Gothic Next"/>
              </a:rPr>
              <a:t>HB 295</a:t>
            </a:r>
          </a:p>
          <a:p>
            <a:pPr algn="ctr">
              <a:spcBef>
                <a:spcPts val="600"/>
              </a:spcBef>
            </a:pPr>
            <a:r>
              <a:rPr lang="en-US" b="1" dirty="0">
                <a:solidFill>
                  <a:schemeClr val="bg1">
                    <a:lumMod val="85000"/>
                  </a:schemeClr>
                </a:solidFill>
                <a:latin typeface="Trade Gothic Next"/>
              </a:rPr>
              <a:t>HB 475</a:t>
            </a:r>
          </a:p>
          <a:p>
            <a:pPr algn="ctr">
              <a:spcBef>
                <a:spcPts val="600"/>
              </a:spcBef>
            </a:pPr>
            <a:r>
              <a:rPr lang="en-US" b="1" dirty="0">
                <a:solidFill>
                  <a:schemeClr val="bg1">
                    <a:lumMod val="85000"/>
                  </a:schemeClr>
                </a:solidFill>
                <a:latin typeface="Trade Gothic Next"/>
              </a:rPr>
              <a:t>HB 552</a:t>
            </a:r>
          </a:p>
          <a:p>
            <a:pPr algn="ctr">
              <a:spcBef>
                <a:spcPts val="600"/>
              </a:spcBef>
            </a:pPr>
            <a:r>
              <a:rPr lang="en-US" b="1" dirty="0">
                <a:solidFill>
                  <a:schemeClr val="bg1">
                    <a:lumMod val="85000"/>
                  </a:schemeClr>
                </a:solidFill>
                <a:latin typeface="Trade Gothic Next"/>
              </a:rPr>
              <a:t>SB 165</a:t>
            </a:r>
          </a:p>
        </p:txBody>
      </p:sp>
    </p:spTree>
    <p:extLst>
      <p:ext uri="{BB962C8B-B14F-4D97-AF65-F5344CB8AC3E}">
        <p14:creationId xmlns:p14="http://schemas.microsoft.com/office/powerpoint/2010/main" val="701563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2C612-2A8E-00DA-9CAA-F54A3F884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305811-9981-48B1-56DD-C6BA084A7A00}"/>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109 Municipal Election Amendments</a:t>
            </a:r>
          </a:p>
        </p:txBody>
      </p:sp>
      <p:sp>
        <p:nvSpPr>
          <p:cNvPr id="4" name="Text Placeholder 3">
            <a:extLst>
              <a:ext uri="{FF2B5EF4-FFF2-40B4-BE49-F238E27FC236}">
                <a16:creationId xmlns:a16="http://schemas.microsoft.com/office/drawing/2014/main" id="{A66D6AE4-9D27-7639-2026-38124EA4252D}"/>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06B0650F-107F-E782-B62D-7A8B83E6FE4A}"/>
              </a:ext>
            </a:extLst>
          </p:cNvPr>
          <p:cNvSpPr>
            <a:spLocks noGrp="1"/>
          </p:cNvSpPr>
          <p:nvPr>
            <p:ph type="body" sz="quarter" idx="10"/>
          </p:nvPr>
        </p:nvSpPr>
        <p:spPr/>
        <p:txBody>
          <a:bodyPr>
            <a:normAutofit/>
          </a:bodyPr>
          <a:lstStyle/>
          <a:p>
            <a:r>
              <a:rPr lang="en-US" dirty="0"/>
              <a:t>N. Abbott</a:t>
            </a:r>
          </a:p>
        </p:txBody>
      </p:sp>
      <p:sp>
        <p:nvSpPr>
          <p:cNvPr id="9" name="Text Placeholder 3">
            <a:extLst>
              <a:ext uri="{FF2B5EF4-FFF2-40B4-BE49-F238E27FC236}">
                <a16:creationId xmlns:a16="http://schemas.microsoft.com/office/drawing/2014/main" id="{41A8AFB1-4104-AFEE-08C4-2CBC9E019EBA}"/>
              </a:ext>
            </a:extLst>
          </p:cNvPr>
          <p:cNvSpPr txBox="1">
            <a:spLocks/>
          </p:cNvSpPr>
          <p:nvPr/>
        </p:nvSpPr>
        <p:spPr>
          <a:xfrm>
            <a:off x="2332060" y="1464368"/>
            <a:ext cx="9458722" cy="526202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indent="0">
              <a:spcBef>
                <a:spcPts val="0"/>
              </a:spcBef>
              <a:buNone/>
            </a:pPr>
            <a:endParaRPr lang="en-US" sz="1600" dirty="0">
              <a:latin typeface="Roboto"/>
              <a:ea typeface="Roboto"/>
              <a:cs typeface="Roboto"/>
            </a:endParaRPr>
          </a:p>
          <a:p>
            <a:pPr indent="0">
              <a:spcBef>
                <a:spcPts val="373"/>
              </a:spcBef>
              <a:buNone/>
            </a:pPr>
            <a:endParaRPr lang="en-US" sz="2667" dirty="0">
              <a:latin typeface="Roboto"/>
              <a:ea typeface="Roboto"/>
              <a:cs typeface="Roboto"/>
            </a:endParaRPr>
          </a:p>
          <a:p>
            <a:pPr indent="0">
              <a:lnSpc>
                <a:spcPts val="2250"/>
              </a:lnSpc>
              <a:buNone/>
            </a:pPr>
            <a:endParaRPr lang="en-US" sz="2667" dirty="0">
              <a:latin typeface="Roboto"/>
              <a:ea typeface="Roboto"/>
              <a:cs typeface="Roboto"/>
            </a:endParaRPr>
          </a:p>
          <a:p>
            <a:pPr indent="0">
              <a:buNone/>
            </a:pPr>
            <a:endParaRPr lang="en-US" sz="1800" dirty="0">
              <a:latin typeface="Arial"/>
              <a:ea typeface="Roboto"/>
              <a:cs typeface="Arial"/>
            </a:endParaRPr>
          </a:p>
        </p:txBody>
      </p:sp>
      <p:sp>
        <p:nvSpPr>
          <p:cNvPr id="3" name="Text Placeholder 2">
            <a:extLst>
              <a:ext uri="{FF2B5EF4-FFF2-40B4-BE49-F238E27FC236}">
                <a16:creationId xmlns:a16="http://schemas.microsoft.com/office/drawing/2014/main" id="{BEA62926-06EA-0AAA-7EC8-FE1AA2A058A7}"/>
              </a:ext>
            </a:extLst>
          </p:cNvPr>
          <p:cNvSpPr txBox="1">
            <a:spLocks/>
          </p:cNvSpPr>
          <p:nvPr/>
        </p:nvSpPr>
        <p:spPr>
          <a:xfrm>
            <a:off x="-13649" y="267656"/>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dirty="0">
                <a:solidFill>
                  <a:schemeClr val="bg1"/>
                </a:solidFill>
                <a:latin typeface="+mj-lt"/>
              </a:rPr>
              <a:t>Administration</a:t>
            </a:r>
            <a:endParaRPr lang="en-US" b="1" dirty="0"/>
          </a:p>
          <a:p>
            <a:endParaRPr lang="en-US" dirty="0"/>
          </a:p>
        </p:txBody>
      </p:sp>
      <p:sp>
        <p:nvSpPr>
          <p:cNvPr id="7" name="TextBox 6">
            <a:extLst>
              <a:ext uri="{FF2B5EF4-FFF2-40B4-BE49-F238E27FC236}">
                <a16:creationId xmlns:a16="http://schemas.microsoft.com/office/drawing/2014/main" id="{A9F84736-B2B0-4DA1-2031-A7172E4B8751}"/>
              </a:ext>
            </a:extLst>
          </p:cNvPr>
          <p:cNvSpPr txBox="1"/>
          <p:nvPr/>
        </p:nvSpPr>
        <p:spPr>
          <a:xfrm>
            <a:off x="-27298" y="632896"/>
            <a:ext cx="2011680" cy="3954929"/>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64</a:t>
            </a:r>
          </a:p>
          <a:p>
            <a:pPr algn="ctr">
              <a:spcBef>
                <a:spcPts val="600"/>
              </a:spcBef>
            </a:pPr>
            <a:r>
              <a:rPr lang="en-US" b="1" dirty="0">
                <a:solidFill>
                  <a:schemeClr val="bg1">
                    <a:lumMod val="85000"/>
                  </a:schemeClr>
                </a:solidFill>
                <a:latin typeface="Trade Gothic Next"/>
              </a:rPr>
              <a:t>HB 65</a:t>
            </a:r>
          </a:p>
          <a:p>
            <a:pPr algn="ctr">
              <a:spcBef>
                <a:spcPts val="600"/>
              </a:spcBef>
            </a:pPr>
            <a:r>
              <a:rPr lang="en-US" b="1" dirty="0">
                <a:solidFill>
                  <a:srgbClr val="FFC000"/>
                </a:solidFill>
                <a:latin typeface="Trade Gothic Next"/>
              </a:rPr>
              <a:t>HB 109</a:t>
            </a:r>
          </a:p>
          <a:p>
            <a:pPr algn="ctr">
              <a:spcBef>
                <a:spcPts val="600"/>
              </a:spcBef>
            </a:pPr>
            <a:r>
              <a:rPr lang="en-US" b="1" dirty="0">
                <a:solidFill>
                  <a:schemeClr val="bg1">
                    <a:lumMod val="85000"/>
                  </a:schemeClr>
                </a:solidFill>
                <a:latin typeface="Trade Gothic Next"/>
              </a:rPr>
              <a:t>HB 139</a:t>
            </a:r>
          </a:p>
          <a:p>
            <a:pPr algn="ctr">
              <a:spcBef>
                <a:spcPts val="600"/>
              </a:spcBef>
            </a:pPr>
            <a:r>
              <a:rPr lang="en-US" b="1" dirty="0">
                <a:solidFill>
                  <a:schemeClr val="bg1">
                    <a:lumMod val="85000"/>
                  </a:schemeClr>
                </a:solidFill>
                <a:latin typeface="Trade Gothic Next"/>
              </a:rPr>
              <a:t>HB 295</a:t>
            </a:r>
          </a:p>
          <a:p>
            <a:pPr algn="ctr">
              <a:spcBef>
                <a:spcPts val="600"/>
              </a:spcBef>
            </a:pPr>
            <a:r>
              <a:rPr lang="en-US" b="1" dirty="0">
                <a:solidFill>
                  <a:schemeClr val="bg1">
                    <a:lumMod val="85000"/>
                  </a:schemeClr>
                </a:solidFill>
                <a:latin typeface="Trade Gothic Next"/>
              </a:rPr>
              <a:t>HB 475</a:t>
            </a:r>
          </a:p>
          <a:p>
            <a:pPr algn="ctr">
              <a:spcBef>
                <a:spcPts val="600"/>
              </a:spcBef>
            </a:pPr>
            <a:r>
              <a:rPr lang="en-US" b="1" dirty="0">
                <a:solidFill>
                  <a:schemeClr val="bg1">
                    <a:lumMod val="85000"/>
                  </a:schemeClr>
                </a:solidFill>
                <a:latin typeface="Trade Gothic Next"/>
              </a:rPr>
              <a:t>HB 552</a:t>
            </a:r>
          </a:p>
          <a:p>
            <a:pPr algn="ctr">
              <a:spcBef>
                <a:spcPts val="600"/>
              </a:spcBef>
            </a:pPr>
            <a:r>
              <a:rPr lang="en-US" b="1" dirty="0">
                <a:solidFill>
                  <a:schemeClr val="bg1">
                    <a:lumMod val="85000"/>
                  </a:schemeClr>
                </a:solidFill>
                <a:latin typeface="Trade Gothic Next"/>
              </a:rPr>
              <a:t>SB 165</a:t>
            </a:r>
          </a:p>
        </p:txBody>
      </p:sp>
      <p:sp>
        <p:nvSpPr>
          <p:cNvPr id="10" name="TextBox 9">
            <a:extLst>
              <a:ext uri="{FF2B5EF4-FFF2-40B4-BE49-F238E27FC236}">
                <a16:creationId xmlns:a16="http://schemas.microsoft.com/office/drawing/2014/main" id="{8014B8DF-FF50-5C54-F333-72F02C58F065}"/>
              </a:ext>
            </a:extLst>
          </p:cNvPr>
          <p:cNvSpPr txBox="1"/>
          <p:nvPr/>
        </p:nvSpPr>
        <p:spPr>
          <a:xfrm>
            <a:off x="2482125" y="1710939"/>
            <a:ext cx="8702937" cy="1938992"/>
          </a:xfrm>
          <a:prstGeom prst="rect">
            <a:avLst/>
          </a:prstGeom>
          <a:noFill/>
        </p:spPr>
        <p:txBody>
          <a:bodyPr wrap="square" rtlCol="0">
            <a:spAutoFit/>
          </a:bodyPr>
          <a:lstStyle/>
          <a:p>
            <a:r>
              <a:rPr lang="en-US" sz="2400" dirty="0"/>
              <a:t>Prevents a municipal council from adopting a more restrictive procedure for dismissing a city manager between:</a:t>
            </a:r>
          </a:p>
          <a:p>
            <a:pPr marL="342900" indent="-342900">
              <a:buFont typeface="Arial" panose="020B0604020202020204" pitchFamily="34" charset="0"/>
              <a:buChar char="•"/>
            </a:pPr>
            <a:r>
              <a:rPr lang="en-US" sz="2400" dirty="0"/>
              <a:t>the date that a municipal general election is held and </a:t>
            </a:r>
          </a:p>
          <a:p>
            <a:pPr marL="342900" indent="-342900">
              <a:buFont typeface="Arial" panose="020B0604020202020204" pitchFamily="34" charset="0"/>
              <a:buChar char="•"/>
            </a:pPr>
            <a:r>
              <a:rPr lang="en-US" sz="2400" dirty="0"/>
              <a:t>the date that the recently elected councilmembers take office.</a:t>
            </a:r>
          </a:p>
        </p:txBody>
      </p:sp>
    </p:spTree>
    <p:extLst>
      <p:ext uri="{BB962C8B-B14F-4D97-AF65-F5344CB8AC3E}">
        <p14:creationId xmlns:p14="http://schemas.microsoft.com/office/powerpoint/2010/main" val="4280091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B238F-0BAA-5CAC-E614-1A1DE01C79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C762C-C07C-EE41-7EDC-B395F94506BB}"/>
              </a:ext>
            </a:extLst>
          </p:cNvPr>
          <p:cNvSpPr>
            <a:spLocks noGrp="1"/>
          </p:cNvSpPr>
          <p:nvPr>
            <p:ph type="title"/>
          </p:nvPr>
        </p:nvSpPr>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3600" dirty="0">
                <a:solidFill>
                  <a:schemeClr val="accent1">
                    <a:lumMod val="50000"/>
                  </a:schemeClr>
                </a:solidFill>
                <a:latin typeface="Raleway"/>
                <a:cs typeface="Arial"/>
              </a:rPr>
              <a:t>HB 139 Government Accounting Amendments</a:t>
            </a:r>
          </a:p>
        </p:txBody>
      </p:sp>
      <p:sp>
        <p:nvSpPr>
          <p:cNvPr id="4" name="Text Placeholder 3">
            <a:extLst>
              <a:ext uri="{FF2B5EF4-FFF2-40B4-BE49-F238E27FC236}">
                <a16:creationId xmlns:a16="http://schemas.microsoft.com/office/drawing/2014/main" id="{DC77A02B-93AF-985B-9124-EAC92E24C264}"/>
              </a:ext>
            </a:extLst>
          </p:cNvPr>
          <p:cNvSpPr>
            <a:spLocks noGrp="1"/>
          </p:cNvSpPr>
          <p:nvPr>
            <p:ph type="body" sz="quarter" idx="11"/>
          </p:nvPr>
        </p:nvSpPr>
        <p:spPr/>
        <p:txBody>
          <a:bodyPr spcFirstLastPara="1" vert="horz" wrap="square" lIns="60950" tIns="30467" rIns="60950" bIns="30467" rtlCol="0" anchor="t" anchorCtr="0">
            <a:no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buNone/>
            </a:pPr>
            <a:endParaRPr lang="en-US" sz="2400">
              <a:latin typeface="Roboto"/>
              <a:ea typeface="+mn-lt"/>
              <a:cs typeface="+mn-lt"/>
            </a:endParaRPr>
          </a:p>
          <a:p>
            <a:pPr indent="0">
              <a:lnSpc>
                <a:spcPts val="2250"/>
              </a:lnSpc>
              <a:buNone/>
            </a:pPr>
            <a:endParaRPr lang="en-US" sz="2667">
              <a:solidFill>
                <a:srgbClr val="000000"/>
              </a:solidFill>
              <a:latin typeface="Roboto"/>
              <a:ea typeface="Roboto"/>
              <a:cs typeface="Roboto"/>
            </a:endParaRPr>
          </a:p>
          <a:p>
            <a:pPr indent="0">
              <a:buNone/>
            </a:pPr>
            <a:endParaRPr lang="en-US"/>
          </a:p>
        </p:txBody>
      </p:sp>
      <p:sp>
        <p:nvSpPr>
          <p:cNvPr id="8" name="Text Placeholder 7">
            <a:extLst>
              <a:ext uri="{FF2B5EF4-FFF2-40B4-BE49-F238E27FC236}">
                <a16:creationId xmlns:a16="http://schemas.microsoft.com/office/drawing/2014/main" id="{C422757D-AF08-9435-AD6C-803222818B69}"/>
              </a:ext>
            </a:extLst>
          </p:cNvPr>
          <p:cNvSpPr>
            <a:spLocks noGrp="1"/>
          </p:cNvSpPr>
          <p:nvPr>
            <p:ph type="body" sz="quarter" idx="10"/>
          </p:nvPr>
        </p:nvSpPr>
        <p:spPr>
          <a:xfrm>
            <a:off x="2328437" y="1268724"/>
            <a:ext cx="6527800" cy="374650"/>
          </a:xfrm>
        </p:spPr>
        <p:txBody>
          <a:bodyPr>
            <a:normAutofit/>
          </a:bodyPr>
          <a:lstStyle/>
          <a:p>
            <a:r>
              <a:rPr lang="en-US" dirty="0"/>
              <a:t>A. Loubet</a:t>
            </a:r>
          </a:p>
        </p:txBody>
      </p:sp>
      <p:sp>
        <p:nvSpPr>
          <p:cNvPr id="9" name="Text Placeholder 3">
            <a:extLst>
              <a:ext uri="{FF2B5EF4-FFF2-40B4-BE49-F238E27FC236}">
                <a16:creationId xmlns:a16="http://schemas.microsoft.com/office/drawing/2014/main" id="{1A612A48-1456-C897-6C8D-AA38B5AA9109}"/>
              </a:ext>
            </a:extLst>
          </p:cNvPr>
          <p:cNvSpPr txBox="1">
            <a:spLocks/>
          </p:cNvSpPr>
          <p:nvPr/>
        </p:nvSpPr>
        <p:spPr>
          <a:xfrm>
            <a:off x="2332060" y="1575808"/>
            <a:ext cx="9458722" cy="5150589"/>
          </a:xfrm>
          <a:prstGeom prst="rect">
            <a:avLst/>
          </a:prstGeom>
          <a:noFill/>
          <a:ln>
            <a:noFill/>
          </a:ln>
        </p:spPr>
        <p:txBody>
          <a:bodyPr spcFirstLastPara="1" wrap="square" lIns="60950" tIns="30467" rIns="60950" bIns="30467" anchor="t" anchorCtr="0">
            <a:noAutofit/>
          </a:bodyPr>
          <a:lstStyle>
            <a:defPPr marR="0" lvl="0" algn="l" rtl="0">
              <a:lnSpc>
                <a:spcPct val="100000"/>
              </a:lnSpc>
              <a:spcBef>
                <a:spcPts val="0"/>
              </a:spcBef>
              <a:spcAft>
                <a:spcPts val="0"/>
              </a:spcAft>
              <a:defRPr lang="en-US"/>
            </a:defPPr>
            <a:lvl1pPr marL="0" marR="0" lvl="0" indent="-431800" algn="l" defTabSz="1371600" rtl="0" eaLnBrk="1" latinLnBrk="0" hangingPunct="1">
              <a:lnSpc>
                <a:spcPct val="100000"/>
              </a:lnSpc>
              <a:spcBef>
                <a:spcPts val="640"/>
              </a:spcBef>
              <a:spcAft>
                <a:spcPts val="0"/>
              </a:spcAft>
              <a:buClr>
                <a:schemeClr val="dk1"/>
              </a:buClr>
              <a:buSzPts val="3200"/>
              <a:buFont typeface="Arial"/>
              <a:buChar char="•"/>
              <a:defRPr sz="2700" b="0" i="0" u="none" strike="noStrike" kern="1200" cap="none">
                <a:solidFill>
                  <a:schemeClr val="tx1"/>
                </a:solidFill>
                <a:latin typeface="+mn-lt"/>
                <a:ea typeface="+mn-ea"/>
                <a:cs typeface="+mn-cs"/>
                <a:sym typeface="Roboto"/>
              </a:defRPr>
            </a:lvl1pPr>
            <a:lvl2pPr marL="685800" marR="0" lvl="1" indent="-406400" algn="l" defTabSz="1371600" rtl="0" eaLnBrk="1" latinLnBrk="0" hangingPunct="1">
              <a:lnSpc>
                <a:spcPct val="100000"/>
              </a:lnSpc>
              <a:spcBef>
                <a:spcPts val="560"/>
              </a:spcBef>
              <a:spcAft>
                <a:spcPts val="0"/>
              </a:spcAft>
              <a:buClr>
                <a:schemeClr val="dk1"/>
              </a:buClr>
              <a:buSzPts val="2800"/>
              <a:buFont typeface="Arial"/>
              <a:buChar char="–"/>
              <a:defRPr sz="2700" b="0" i="0" u="none" strike="noStrike" kern="1200" cap="none">
                <a:solidFill>
                  <a:schemeClr val="tx1"/>
                </a:solidFill>
                <a:latin typeface="+mn-lt"/>
                <a:ea typeface="+mn-ea"/>
                <a:cs typeface="+mn-cs"/>
                <a:sym typeface="Roboto"/>
              </a:defRPr>
            </a:lvl2pPr>
            <a:lvl3pPr marL="1371600" marR="0" lvl="2" indent="-381000" algn="l" defTabSz="1371600" rtl="0" eaLnBrk="1" latinLnBrk="0" hangingPunct="1">
              <a:lnSpc>
                <a:spcPct val="100000"/>
              </a:lnSpc>
              <a:spcBef>
                <a:spcPts val="480"/>
              </a:spcBef>
              <a:spcAft>
                <a:spcPts val="0"/>
              </a:spcAft>
              <a:buClr>
                <a:schemeClr val="dk1"/>
              </a:buClr>
              <a:buSzPts val="2400"/>
              <a:buFont typeface="Arial"/>
              <a:buChar char="•"/>
              <a:defRPr sz="2700" b="0" i="0" u="none" strike="noStrike" kern="1200" cap="none">
                <a:solidFill>
                  <a:schemeClr val="tx1"/>
                </a:solidFill>
                <a:latin typeface="+mn-lt"/>
                <a:ea typeface="+mn-ea"/>
                <a:cs typeface="+mn-cs"/>
                <a:sym typeface="Roboto"/>
              </a:defRPr>
            </a:lvl3pPr>
            <a:lvl4pPr marL="2057400" marR="0" lvl="3"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4pPr>
            <a:lvl5pPr marL="2743200" marR="0" lvl="4"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5pPr>
            <a:lvl6pPr marL="3429000" marR="0" lvl="5"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6pPr>
            <a:lvl7pPr marL="4114800" marR="0" lvl="6"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7pPr>
            <a:lvl8pPr marL="4800600" marR="0" lvl="7"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8pPr>
            <a:lvl9pPr marL="5486400" marR="0" lvl="8" indent="-355600" algn="l" defTabSz="1371600" rtl="0" eaLnBrk="1" latinLnBrk="0" hangingPunct="1">
              <a:lnSpc>
                <a:spcPct val="100000"/>
              </a:lnSpc>
              <a:spcBef>
                <a:spcPts val="400"/>
              </a:spcBef>
              <a:spcAft>
                <a:spcPts val="0"/>
              </a:spcAft>
              <a:buClr>
                <a:schemeClr val="dk1"/>
              </a:buClr>
              <a:buSzPts val="2000"/>
              <a:buFont typeface="Arial"/>
              <a:buChar char="•"/>
              <a:defRPr sz="2700" b="0" i="0" u="none" strike="noStrike" kern="1200" cap="none">
                <a:solidFill>
                  <a:schemeClr val="tx1"/>
                </a:solidFill>
                <a:latin typeface="+mn-lt"/>
                <a:ea typeface="+mn-ea"/>
                <a:cs typeface="+mn-cs"/>
                <a:sym typeface="Roboto"/>
              </a:defRPr>
            </a:lvl9pPr>
          </a:lstStyle>
          <a:p>
            <a:pPr marL="285750" indent="-285750">
              <a:spcBef>
                <a:spcPts val="0"/>
              </a:spcBef>
            </a:pPr>
            <a:r>
              <a:rPr lang="en-US" sz="2667" dirty="0">
                <a:latin typeface="Roboto"/>
                <a:ea typeface="Roboto"/>
                <a:cs typeface="Roboto"/>
              </a:rPr>
              <a:t>Requires state auditor to develop a financial certification form in consultation with local government stakeholders</a:t>
            </a:r>
          </a:p>
          <a:p>
            <a:pPr marL="285750" indent="-285750">
              <a:spcBef>
                <a:spcPts val="0"/>
              </a:spcBef>
            </a:pPr>
            <a:r>
              <a:rPr lang="en-US" sz="2667" dirty="0">
                <a:latin typeface="Roboto"/>
                <a:ea typeface="Roboto"/>
                <a:cs typeface="Roboto"/>
              </a:rPr>
              <a:t>Requires municipal chief administrative officer and chief financial officer to include certification form in annual financial reports.</a:t>
            </a:r>
            <a:endParaRPr lang="en-US" sz="1600" dirty="0">
              <a:latin typeface="Roboto"/>
              <a:ea typeface="Roboto"/>
              <a:cs typeface="Roboto"/>
            </a:endParaRPr>
          </a:p>
        </p:txBody>
      </p:sp>
      <p:sp>
        <p:nvSpPr>
          <p:cNvPr id="3" name="Text Placeholder 2">
            <a:extLst>
              <a:ext uri="{FF2B5EF4-FFF2-40B4-BE49-F238E27FC236}">
                <a16:creationId xmlns:a16="http://schemas.microsoft.com/office/drawing/2014/main" id="{0D6CF29C-1533-8220-748C-66E8D5143D91}"/>
              </a:ext>
            </a:extLst>
          </p:cNvPr>
          <p:cNvSpPr txBox="1">
            <a:spLocks/>
          </p:cNvSpPr>
          <p:nvPr/>
        </p:nvSpPr>
        <p:spPr>
          <a:xfrm>
            <a:off x="-13649" y="267656"/>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dirty="0">
                <a:solidFill>
                  <a:schemeClr val="bg1"/>
                </a:solidFill>
                <a:latin typeface="+mj-lt"/>
              </a:rPr>
              <a:t>Administration</a:t>
            </a:r>
            <a:endParaRPr lang="en-US" b="1" dirty="0"/>
          </a:p>
          <a:p>
            <a:endParaRPr lang="en-US" dirty="0"/>
          </a:p>
        </p:txBody>
      </p:sp>
      <p:sp>
        <p:nvSpPr>
          <p:cNvPr id="7" name="TextBox 6">
            <a:extLst>
              <a:ext uri="{FF2B5EF4-FFF2-40B4-BE49-F238E27FC236}">
                <a16:creationId xmlns:a16="http://schemas.microsoft.com/office/drawing/2014/main" id="{A2DF4453-3EC5-9EAF-0BE0-112ED6C5966C}"/>
              </a:ext>
            </a:extLst>
          </p:cNvPr>
          <p:cNvSpPr txBox="1"/>
          <p:nvPr/>
        </p:nvSpPr>
        <p:spPr>
          <a:xfrm>
            <a:off x="-13649" y="693327"/>
            <a:ext cx="2011680" cy="3954929"/>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64</a:t>
            </a:r>
          </a:p>
          <a:p>
            <a:pPr algn="ctr">
              <a:spcBef>
                <a:spcPts val="600"/>
              </a:spcBef>
            </a:pPr>
            <a:r>
              <a:rPr lang="en-US" b="1" dirty="0">
                <a:solidFill>
                  <a:schemeClr val="bg1">
                    <a:lumMod val="85000"/>
                  </a:schemeClr>
                </a:solidFill>
                <a:latin typeface="Trade Gothic Next"/>
              </a:rPr>
              <a:t>HB 65</a:t>
            </a:r>
          </a:p>
          <a:p>
            <a:pPr algn="ctr">
              <a:spcBef>
                <a:spcPts val="600"/>
              </a:spcBef>
            </a:pPr>
            <a:r>
              <a:rPr lang="en-US" b="1" dirty="0">
                <a:solidFill>
                  <a:schemeClr val="bg1">
                    <a:lumMod val="85000"/>
                  </a:schemeClr>
                </a:solidFill>
                <a:latin typeface="Trade Gothic Next"/>
              </a:rPr>
              <a:t>HB 109</a:t>
            </a:r>
          </a:p>
          <a:p>
            <a:pPr algn="ctr">
              <a:spcBef>
                <a:spcPts val="600"/>
              </a:spcBef>
            </a:pPr>
            <a:r>
              <a:rPr lang="en-US" b="1" dirty="0">
                <a:solidFill>
                  <a:srgbClr val="FFC000"/>
                </a:solidFill>
                <a:latin typeface="Trade Gothic Next"/>
              </a:rPr>
              <a:t>HB 139</a:t>
            </a:r>
          </a:p>
          <a:p>
            <a:pPr algn="ctr">
              <a:spcBef>
                <a:spcPts val="600"/>
              </a:spcBef>
            </a:pPr>
            <a:r>
              <a:rPr lang="en-US" b="1" dirty="0">
                <a:solidFill>
                  <a:schemeClr val="bg1">
                    <a:lumMod val="85000"/>
                  </a:schemeClr>
                </a:solidFill>
                <a:latin typeface="Trade Gothic Next"/>
              </a:rPr>
              <a:t>HB 295</a:t>
            </a:r>
          </a:p>
          <a:p>
            <a:pPr algn="ctr">
              <a:spcBef>
                <a:spcPts val="600"/>
              </a:spcBef>
            </a:pPr>
            <a:r>
              <a:rPr lang="en-US" b="1" dirty="0">
                <a:solidFill>
                  <a:schemeClr val="bg1">
                    <a:lumMod val="85000"/>
                  </a:schemeClr>
                </a:solidFill>
                <a:latin typeface="Trade Gothic Next"/>
              </a:rPr>
              <a:t>HB 475</a:t>
            </a:r>
          </a:p>
          <a:p>
            <a:pPr algn="ctr">
              <a:spcBef>
                <a:spcPts val="600"/>
              </a:spcBef>
            </a:pPr>
            <a:r>
              <a:rPr lang="en-US" b="1" dirty="0">
                <a:solidFill>
                  <a:schemeClr val="bg1">
                    <a:lumMod val="85000"/>
                  </a:schemeClr>
                </a:solidFill>
                <a:latin typeface="Trade Gothic Next"/>
              </a:rPr>
              <a:t>HB 552</a:t>
            </a:r>
          </a:p>
          <a:p>
            <a:pPr algn="ctr">
              <a:spcBef>
                <a:spcPts val="600"/>
              </a:spcBef>
            </a:pPr>
            <a:r>
              <a:rPr lang="en-US" b="1" dirty="0">
                <a:solidFill>
                  <a:schemeClr val="bg1">
                    <a:lumMod val="85000"/>
                  </a:schemeClr>
                </a:solidFill>
                <a:latin typeface="Trade Gothic Next"/>
              </a:rPr>
              <a:t>SB 165</a:t>
            </a:r>
          </a:p>
        </p:txBody>
      </p:sp>
    </p:spTree>
    <p:extLst>
      <p:ext uri="{BB962C8B-B14F-4D97-AF65-F5344CB8AC3E}">
        <p14:creationId xmlns:p14="http://schemas.microsoft.com/office/powerpoint/2010/main" val="704839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D4D0C-8623-FA8C-F3E0-1B61E5F34F23}"/>
              </a:ext>
            </a:extLst>
          </p:cNvPr>
          <p:cNvSpPr>
            <a:spLocks noGrp="1"/>
          </p:cNvSpPr>
          <p:nvPr>
            <p:ph type="title"/>
          </p:nvPr>
        </p:nvSpPr>
        <p:spPr/>
        <p:txBody>
          <a:bodyPr/>
          <a:lstStyle/>
          <a:p>
            <a:r>
              <a:rPr lang="en-US" dirty="0"/>
              <a:t>HB 295 Municipal Fees and Political Subdivisions Lien Amendments</a:t>
            </a:r>
          </a:p>
        </p:txBody>
      </p:sp>
      <p:sp>
        <p:nvSpPr>
          <p:cNvPr id="3" name="Text Placeholder 2">
            <a:extLst>
              <a:ext uri="{FF2B5EF4-FFF2-40B4-BE49-F238E27FC236}">
                <a16:creationId xmlns:a16="http://schemas.microsoft.com/office/drawing/2014/main" id="{8BB14902-6ADA-FA72-BC16-F4F54E3FC623}"/>
              </a:ext>
            </a:extLst>
          </p:cNvPr>
          <p:cNvSpPr>
            <a:spLocks noGrp="1"/>
          </p:cNvSpPr>
          <p:nvPr>
            <p:ph type="body" sz="quarter" idx="10"/>
          </p:nvPr>
        </p:nvSpPr>
        <p:spPr>
          <a:xfrm>
            <a:off x="2328437" y="1201158"/>
            <a:ext cx="6527800" cy="374650"/>
          </a:xfrm>
        </p:spPr>
        <p:txBody>
          <a:bodyPr/>
          <a:lstStyle/>
          <a:p>
            <a:r>
              <a:rPr lang="en-US" dirty="0"/>
              <a:t>P. Cutler</a:t>
            </a:r>
          </a:p>
        </p:txBody>
      </p:sp>
      <p:sp>
        <p:nvSpPr>
          <p:cNvPr id="4" name="Text Placeholder 3">
            <a:extLst>
              <a:ext uri="{FF2B5EF4-FFF2-40B4-BE49-F238E27FC236}">
                <a16:creationId xmlns:a16="http://schemas.microsoft.com/office/drawing/2014/main" id="{29656B11-4A9A-8082-DD54-05448ADBFA05}"/>
              </a:ext>
            </a:extLst>
          </p:cNvPr>
          <p:cNvSpPr>
            <a:spLocks noGrp="1"/>
          </p:cNvSpPr>
          <p:nvPr>
            <p:ph type="body" sz="quarter" idx="11"/>
          </p:nvPr>
        </p:nvSpPr>
        <p:spPr/>
        <p:txBody>
          <a:bodyPr>
            <a:normAutofit/>
          </a:bodyPr>
          <a:lstStyle/>
          <a:p>
            <a:pPr marL="0" indent="0">
              <a:buNone/>
            </a:pPr>
            <a:r>
              <a:rPr lang="en-US" sz="2800" i="1" dirty="0">
                <a:solidFill>
                  <a:srgbClr val="FF0000"/>
                </a:solidFill>
                <a:highlight>
                  <a:srgbClr val="FFFF00"/>
                </a:highlight>
              </a:rPr>
              <a:t>Did not pass</a:t>
            </a:r>
          </a:p>
          <a:p>
            <a:r>
              <a:rPr lang="en-US" sz="2800" dirty="0"/>
              <a:t>Would have authorized municipalities to hold liens on properties for past-due water, sewer, or utility-related fees.</a:t>
            </a:r>
          </a:p>
          <a:p>
            <a:r>
              <a:rPr lang="en-US" sz="2800" dirty="0"/>
              <a:t>Would only apply to utility-related services provided by municipalities that set fees by ordinance that bill customers through a third-party service provider.</a:t>
            </a:r>
          </a:p>
          <a:p>
            <a:pPr lvl="1"/>
            <a:r>
              <a:rPr lang="en-US" sz="2400" dirty="0"/>
              <a:t>E.g., municipalities that without utilities that could be readily turned off for non-payment.</a:t>
            </a:r>
          </a:p>
        </p:txBody>
      </p:sp>
      <p:sp>
        <p:nvSpPr>
          <p:cNvPr id="5" name="Text Placeholder 2">
            <a:extLst>
              <a:ext uri="{FF2B5EF4-FFF2-40B4-BE49-F238E27FC236}">
                <a16:creationId xmlns:a16="http://schemas.microsoft.com/office/drawing/2014/main" id="{061E227C-2AF5-0F7A-4FFE-17B74ADDA410}"/>
              </a:ext>
            </a:extLst>
          </p:cNvPr>
          <p:cNvSpPr txBox="1">
            <a:spLocks/>
          </p:cNvSpPr>
          <p:nvPr/>
        </p:nvSpPr>
        <p:spPr>
          <a:xfrm>
            <a:off x="-13649" y="267656"/>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dirty="0">
                <a:solidFill>
                  <a:schemeClr val="bg1"/>
                </a:solidFill>
                <a:latin typeface="+mj-lt"/>
              </a:rPr>
              <a:t>Administration</a:t>
            </a:r>
            <a:endParaRPr lang="en-US" b="1" dirty="0"/>
          </a:p>
          <a:p>
            <a:endParaRPr lang="en-US" dirty="0"/>
          </a:p>
        </p:txBody>
      </p:sp>
      <p:sp>
        <p:nvSpPr>
          <p:cNvPr id="6" name="TextBox 5">
            <a:extLst>
              <a:ext uri="{FF2B5EF4-FFF2-40B4-BE49-F238E27FC236}">
                <a16:creationId xmlns:a16="http://schemas.microsoft.com/office/drawing/2014/main" id="{E3D9B936-DF8D-0395-645F-4236FB04D3D2}"/>
              </a:ext>
            </a:extLst>
          </p:cNvPr>
          <p:cNvSpPr txBox="1"/>
          <p:nvPr/>
        </p:nvSpPr>
        <p:spPr>
          <a:xfrm>
            <a:off x="-13649" y="693327"/>
            <a:ext cx="2011680" cy="3954929"/>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64</a:t>
            </a:r>
          </a:p>
          <a:p>
            <a:pPr algn="ctr">
              <a:spcBef>
                <a:spcPts val="600"/>
              </a:spcBef>
            </a:pPr>
            <a:r>
              <a:rPr lang="en-US" b="1" dirty="0">
                <a:solidFill>
                  <a:schemeClr val="bg1">
                    <a:lumMod val="85000"/>
                  </a:schemeClr>
                </a:solidFill>
                <a:latin typeface="Trade Gothic Next"/>
              </a:rPr>
              <a:t>HB 65</a:t>
            </a:r>
          </a:p>
          <a:p>
            <a:pPr algn="ctr">
              <a:spcBef>
                <a:spcPts val="600"/>
              </a:spcBef>
            </a:pPr>
            <a:r>
              <a:rPr lang="en-US" b="1" dirty="0">
                <a:solidFill>
                  <a:schemeClr val="bg1">
                    <a:lumMod val="85000"/>
                  </a:schemeClr>
                </a:solidFill>
                <a:latin typeface="Trade Gothic Next"/>
              </a:rPr>
              <a:t>HB 109</a:t>
            </a:r>
          </a:p>
          <a:p>
            <a:pPr algn="ctr">
              <a:spcBef>
                <a:spcPts val="600"/>
              </a:spcBef>
            </a:pPr>
            <a:r>
              <a:rPr lang="en-US" b="1" dirty="0">
                <a:solidFill>
                  <a:schemeClr val="bg1">
                    <a:lumMod val="85000"/>
                  </a:schemeClr>
                </a:solidFill>
                <a:latin typeface="Trade Gothic Next"/>
              </a:rPr>
              <a:t>HB 139</a:t>
            </a:r>
          </a:p>
          <a:p>
            <a:pPr algn="ctr">
              <a:spcBef>
                <a:spcPts val="600"/>
              </a:spcBef>
            </a:pPr>
            <a:r>
              <a:rPr lang="en-US" b="1" dirty="0">
                <a:solidFill>
                  <a:srgbClr val="FFC000"/>
                </a:solidFill>
                <a:latin typeface="Trade Gothic Next"/>
              </a:rPr>
              <a:t>HB 295</a:t>
            </a:r>
          </a:p>
          <a:p>
            <a:pPr algn="ctr">
              <a:spcBef>
                <a:spcPts val="600"/>
              </a:spcBef>
            </a:pPr>
            <a:r>
              <a:rPr lang="en-US" b="1" dirty="0">
                <a:solidFill>
                  <a:schemeClr val="bg1">
                    <a:lumMod val="85000"/>
                  </a:schemeClr>
                </a:solidFill>
                <a:latin typeface="Trade Gothic Next"/>
              </a:rPr>
              <a:t>HB 475</a:t>
            </a:r>
          </a:p>
          <a:p>
            <a:pPr algn="ctr">
              <a:spcBef>
                <a:spcPts val="600"/>
              </a:spcBef>
            </a:pPr>
            <a:r>
              <a:rPr lang="en-US" b="1" dirty="0">
                <a:solidFill>
                  <a:schemeClr val="bg1">
                    <a:lumMod val="85000"/>
                  </a:schemeClr>
                </a:solidFill>
                <a:latin typeface="Trade Gothic Next"/>
              </a:rPr>
              <a:t>HB 552</a:t>
            </a:r>
          </a:p>
          <a:p>
            <a:pPr algn="ctr">
              <a:spcBef>
                <a:spcPts val="600"/>
              </a:spcBef>
            </a:pPr>
            <a:r>
              <a:rPr lang="en-US" b="1" dirty="0">
                <a:solidFill>
                  <a:schemeClr val="bg1">
                    <a:lumMod val="85000"/>
                  </a:schemeClr>
                </a:solidFill>
                <a:latin typeface="Trade Gothic Next"/>
              </a:rPr>
              <a:t>SB 165</a:t>
            </a:r>
          </a:p>
        </p:txBody>
      </p:sp>
    </p:spTree>
    <p:extLst>
      <p:ext uri="{BB962C8B-B14F-4D97-AF65-F5344CB8AC3E}">
        <p14:creationId xmlns:p14="http://schemas.microsoft.com/office/powerpoint/2010/main" val="3807270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ECBDF-CF30-0AAD-D0EC-86D634E03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716C5B-CC0E-D35E-1839-9937A9C43F91}"/>
              </a:ext>
            </a:extLst>
          </p:cNvPr>
          <p:cNvSpPr>
            <a:spLocks noGrp="1"/>
          </p:cNvSpPr>
          <p:nvPr>
            <p:ph type="title"/>
          </p:nvPr>
        </p:nvSpPr>
        <p:spPr/>
        <p:txBody>
          <a:bodyPr/>
          <a:lstStyle/>
          <a:p>
            <a:r>
              <a:rPr lang="en-US" dirty="0"/>
              <a:t>HB 475 Public Funds Reporting Amendments</a:t>
            </a:r>
          </a:p>
        </p:txBody>
      </p:sp>
      <p:sp>
        <p:nvSpPr>
          <p:cNvPr id="3" name="Text Placeholder 2">
            <a:extLst>
              <a:ext uri="{FF2B5EF4-FFF2-40B4-BE49-F238E27FC236}">
                <a16:creationId xmlns:a16="http://schemas.microsoft.com/office/drawing/2014/main" id="{83BA672E-823D-DD92-393B-131D61258324}"/>
              </a:ext>
            </a:extLst>
          </p:cNvPr>
          <p:cNvSpPr>
            <a:spLocks noGrp="1"/>
          </p:cNvSpPr>
          <p:nvPr>
            <p:ph type="body" sz="quarter" idx="10"/>
          </p:nvPr>
        </p:nvSpPr>
        <p:spPr/>
        <p:txBody>
          <a:bodyPr/>
          <a:lstStyle/>
          <a:p>
            <a:r>
              <a:rPr lang="en-US" dirty="0"/>
              <a:t>N. Walter</a:t>
            </a:r>
          </a:p>
        </p:txBody>
      </p:sp>
      <p:sp>
        <p:nvSpPr>
          <p:cNvPr id="4" name="Text Placeholder 3">
            <a:extLst>
              <a:ext uri="{FF2B5EF4-FFF2-40B4-BE49-F238E27FC236}">
                <a16:creationId xmlns:a16="http://schemas.microsoft.com/office/drawing/2014/main" id="{98077648-FF00-F59B-8A8D-07307AF06768}"/>
              </a:ext>
            </a:extLst>
          </p:cNvPr>
          <p:cNvSpPr>
            <a:spLocks noGrp="1"/>
          </p:cNvSpPr>
          <p:nvPr>
            <p:ph type="body" sz="quarter" idx="11"/>
          </p:nvPr>
        </p:nvSpPr>
        <p:spPr/>
        <p:txBody>
          <a:bodyPr>
            <a:normAutofit/>
          </a:bodyPr>
          <a:lstStyle/>
          <a:p>
            <a:r>
              <a:rPr lang="en-US" sz="3200" dirty="0"/>
              <a:t>Requires state auditor to annually report total balances, cash, cash equivalents, and investments for each entity that holds public funds.</a:t>
            </a:r>
          </a:p>
        </p:txBody>
      </p:sp>
      <p:sp>
        <p:nvSpPr>
          <p:cNvPr id="5" name="Text Placeholder 2">
            <a:extLst>
              <a:ext uri="{FF2B5EF4-FFF2-40B4-BE49-F238E27FC236}">
                <a16:creationId xmlns:a16="http://schemas.microsoft.com/office/drawing/2014/main" id="{2D3BFEDC-F497-216B-10EB-D0E91A0EEFE2}"/>
              </a:ext>
            </a:extLst>
          </p:cNvPr>
          <p:cNvSpPr txBox="1">
            <a:spLocks/>
          </p:cNvSpPr>
          <p:nvPr/>
        </p:nvSpPr>
        <p:spPr>
          <a:xfrm>
            <a:off x="-13649" y="267656"/>
            <a:ext cx="2011680" cy="1105003"/>
          </a:xfrm>
          <a:prstGeom prst="rect">
            <a:avLst/>
          </a:prstGeom>
        </p:spPr>
        <p:txBody>
          <a:bodyPr lIns="60960" tIns="30480" rIns="60960" bIns="3048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r>
              <a:rPr lang="en-US" sz="2000" b="1" dirty="0">
                <a:solidFill>
                  <a:schemeClr val="bg1"/>
                </a:solidFill>
                <a:latin typeface="+mj-lt"/>
              </a:rPr>
              <a:t>Administration</a:t>
            </a:r>
            <a:endParaRPr lang="en-US" b="1" dirty="0"/>
          </a:p>
          <a:p>
            <a:endParaRPr lang="en-US" dirty="0"/>
          </a:p>
        </p:txBody>
      </p:sp>
      <p:sp>
        <p:nvSpPr>
          <p:cNvPr id="6" name="TextBox 5">
            <a:extLst>
              <a:ext uri="{FF2B5EF4-FFF2-40B4-BE49-F238E27FC236}">
                <a16:creationId xmlns:a16="http://schemas.microsoft.com/office/drawing/2014/main" id="{05FE3217-658E-858C-C7DF-D7372B7FCBD3}"/>
              </a:ext>
            </a:extLst>
          </p:cNvPr>
          <p:cNvSpPr txBox="1"/>
          <p:nvPr/>
        </p:nvSpPr>
        <p:spPr>
          <a:xfrm>
            <a:off x="-13649" y="693327"/>
            <a:ext cx="2011680" cy="3954929"/>
          </a:xfrm>
          <a:prstGeom prst="rect">
            <a:avLst/>
          </a:prstGeom>
          <a:noFill/>
        </p:spPr>
        <p:txBody>
          <a:bodyPr wrap="square" lIns="91440" tIns="45720" rIns="91440" bIns="4572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spcBef>
                <a:spcPts val="600"/>
              </a:spcBef>
            </a:pPr>
            <a:r>
              <a:rPr lang="en-US" b="1" dirty="0">
                <a:solidFill>
                  <a:schemeClr val="bg1">
                    <a:lumMod val="85000"/>
                  </a:schemeClr>
                </a:solidFill>
                <a:latin typeface="Trade Gothic Next"/>
              </a:rPr>
              <a:t>HB 64</a:t>
            </a:r>
          </a:p>
          <a:p>
            <a:pPr algn="ctr">
              <a:spcBef>
                <a:spcPts val="600"/>
              </a:spcBef>
            </a:pPr>
            <a:r>
              <a:rPr lang="en-US" b="1" dirty="0">
                <a:solidFill>
                  <a:schemeClr val="bg1">
                    <a:lumMod val="85000"/>
                  </a:schemeClr>
                </a:solidFill>
                <a:latin typeface="Trade Gothic Next"/>
              </a:rPr>
              <a:t>HB 65</a:t>
            </a:r>
          </a:p>
          <a:p>
            <a:pPr algn="ctr">
              <a:spcBef>
                <a:spcPts val="600"/>
              </a:spcBef>
            </a:pPr>
            <a:r>
              <a:rPr lang="en-US" b="1" dirty="0">
                <a:solidFill>
                  <a:schemeClr val="bg1">
                    <a:lumMod val="85000"/>
                  </a:schemeClr>
                </a:solidFill>
                <a:latin typeface="Trade Gothic Next"/>
              </a:rPr>
              <a:t>HB 109</a:t>
            </a:r>
          </a:p>
          <a:p>
            <a:pPr algn="ctr">
              <a:spcBef>
                <a:spcPts val="600"/>
              </a:spcBef>
            </a:pPr>
            <a:r>
              <a:rPr lang="en-US" b="1" dirty="0">
                <a:solidFill>
                  <a:schemeClr val="bg1">
                    <a:lumMod val="85000"/>
                  </a:schemeClr>
                </a:solidFill>
                <a:latin typeface="Trade Gothic Next"/>
              </a:rPr>
              <a:t>HB 139</a:t>
            </a:r>
          </a:p>
          <a:p>
            <a:pPr algn="ctr">
              <a:spcBef>
                <a:spcPts val="600"/>
              </a:spcBef>
            </a:pPr>
            <a:r>
              <a:rPr lang="en-US" b="1" dirty="0">
                <a:solidFill>
                  <a:schemeClr val="bg1">
                    <a:lumMod val="85000"/>
                  </a:schemeClr>
                </a:solidFill>
                <a:latin typeface="Trade Gothic Next"/>
              </a:rPr>
              <a:t>HB 295</a:t>
            </a:r>
          </a:p>
          <a:p>
            <a:pPr algn="ctr">
              <a:spcBef>
                <a:spcPts val="600"/>
              </a:spcBef>
            </a:pPr>
            <a:r>
              <a:rPr lang="en-US" b="1" dirty="0">
                <a:solidFill>
                  <a:srgbClr val="FFC000"/>
                </a:solidFill>
                <a:latin typeface="Trade Gothic Next"/>
              </a:rPr>
              <a:t>HB 475</a:t>
            </a:r>
          </a:p>
          <a:p>
            <a:pPr algn="ctr">
              <a:spcBef>
                <a:spcPts val="600"/>
              </a:spcBef>
            </a:pPr>
            <a:r>
              <a:rPr lang="en-US" b="1" dirty="0">
                <a:solidFill>
                  <a:schemeClr val="bg1">
                    <a:lumMod val="85000"/>
                  </a:schemeClr>
                </a:solidFill>
                <a:latin typeface="Trade Gothic Next"/>
              </a:rPr>
              <a:t>HB 552</a:t>
            </a:r>
          </a:p>
          <a:p>
            <a:pPr algn="ctr">
              <a:spcBef>
                <a:spcPts val="600"/>
              </a:spcBef>
            </a:pPr>
            <a:r>
              <a:rPr lang="en-US" b="1" dirty="0">
                <a:solidFill>
                  <a:schemeClr val="bg1">
                    <a:lumMod val="85000"/>
                  </a:schemeClr>
                </a:solidFill>
                <a:latin typeface="Trade Gothic Next"/>
              </a:rPr>
              <a:t>SB 165</a:t>
            </a:r>
          </a:p>
        </p:txBody>
      </p:sp>
    </p:spTree>
    <p:extLst>
      <p:ext uri="{BB962C8B-B14F-4D97-AF65-F5344CB8AC3E}">
        <p14:creationId xmlns:p14="http://schemas.microsoft.com/office/powerpoint/2010/main" val="35699851"/>
      </p:ext>
    </p:extLst>
  </p:cSld>
  <p:clrMapOvr>
    <a:masterClrMapping/>
  </p:clrMapOvr>
</p:sld>
</file>

<file path=ppt/theme/theme1.xml><?xml version="1.0" encoding="utf-8"?>
<a:theme xmlns:a="http://schemas.openxmlformats.org/drawingml/2006/main" name="1_Office Theme">
  <a:themeElements>
    <a:clrScheme name="Custom 6">
      <a:dk1>
        <a:sysClr val="windowText" lastClr="000000"/>
      </a:dk1>
      <a:lt1>
        <a:sysClr val="window" lastClr="FFFFFF"/>
      </a:lt1>
      <a:dk2>
        <a:srgbClr val="1F497D"/>
      </a:dk2>
      <a:lt2>
        <a:srgbClr val="EEECE1"/>
      </a:lt2>
      <a:accent1>
        <a:srgbClr val="0C74BC"/>
      </a:accent1>
      <a:accent2>
        <a:srgbClr val="FF6978"/>
      </a:accent2>
      <a:accent3>
        <a:srgbClr val="899D78"/>
      </a:accent3>
      <a:accent4>
        <a:srgbClr val="295135"/>
      </a:accent4>
      <a:accent5>
        <a:srgbClr val="00AEEF"/>
      </a:accent5>
      <a:accent6>
        <a:srgbClr val="F6BD62"/>
      </a:accent6>
      <a:hlink>
        <a:srgbClr val="153971"/>
      </a:hlink>
      <a:folHlink>
        <a:srgbClr val="800080"/>
      </a:folHlink>
    </a:clrScheme>
    <a:fontScheme name="Custom 2">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3681</TotalTime>
  <Words>3635</Words>
  <Application>Microsoft Office PowerPoint</Application>
  <PresentationFormat>Widescreen</PresentationFormat>
  <Paragraphs>617</Paragraphs>
  <Slides>46</Slides>
  <Notes>29</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46</vt:i4>
      </vt:variant>
    </vt:vector>
  </HeadingPairs>
  <TitlesOfParts>
    <vt:vector size="61" baseType="lpstr">
      <vt:lpstr>Arial</vt:lpstr>
      <vt:lpstr>Arial,Sans-Serif</vt:lpstr>
      <vt:lpstr>Avenir Next LT Pro Light</vt:lpstr>
      <vt:lpstr>Calibri</vt:lpstr>
      <vt:lpstr>Courier New</vt:lpstr>
      <vt:lpstr>Questrial</vt:lpstr>
      <vt:lpstr>Raleway</vt:lpstr>
      <vt:lpstr>Roboto</vt:lpstr>
      <vt:lpstr>Roboto Medium</vt:lpstr>
      <vt:lpstr>Roboto,Sans-Serif</vt:lpstr>
      <vt:lpstr>Trade Gothic Next</vt:lpstr>
      <vt:lpstr>TT Commons Pro</vt:lpstr>
      <vt:lpstr>Wingdings</vt:lpstr>
      <vt:lpstr>Wingdings,Sans-Serif</vt:lpstr>
      <vt:lpstr>1_Office Theme</vt:lpstr>
      <vt:lpstr>PowerPoint Presentation</vt:lpstr>
      <vt:lpstr>PowerPoint Presentation</vt:lpstr>
      <vt:lpstr>Administration</vt:lpstr>
      <vt:lpstr>HB 64 Public Official Bonding Amendments</vt:lpstr>
      <vt:lpstr>HB 65 Firefighter Cancer Amendments</vt:lpstr>
      <vt:lpstr>HB 109 Municipal Election Amendments</vt:lpstr>
      <vt:lpstr>HB 139 Government Accounting Amendments</vt:lpstr>
      <vt:lpstr>HB 295 Municipal Fees and Political Subdivisions Lien Amendments</vt:lpstr>
      <vt:lpstr>HB 475 Public Funds Reporting Amendments</vt:lpstr>
      <vt:lpstr>HB 552 Local Building Authority Amendments</vt:lpstr>
      <vt:lpstr>SB 165 Municipal Broadband Service Amendments</vt:lpstr>
      <vt:lpstr>Taxes</vt:lpstr>
      <vt:lpstr>HB 456 Transient Room Tax Amendments</vt:lpstr>
      <vt:lpstr>HB 511 Property Tax Ballot Question</vt:lpstr>
      <vt:lpstr>SB 16 Property Tax Notice Amendments</vt:lpstr>
      <vt:lpstr>SB 37 Minimum Basic Tax Rate Amendments</vt:lpstr>
      <vt:lpstr>SB 67 Local Option Sales Tax Amendments</vt:lpstr>
      <vt:lpstr>SB 295 Property Tax Modifications</vt:lpstr>
      <vt:lpstr>Transportation Utility Fees</vt:lpstr>
      <vt:lpstr>City imposed tax vs. fee:  Do you know the difference? Do your legislators know the difference?</vt:lpstr>
      <vt:lpstr>HB 454 Local Government Fees Modifications</vt:lpstr>
      <vt:lpstr>SB 310 Transportation Utility Fee Amendments</vt:lpstr>
      <vt:lpstr>PowerPoint Presentation</vt:lpstr>
      <vt:lpstr>Economic Development</vt:lpstr>
      <vt:lpstr>HB 249 Nuclear Energy Amendments</vt:lpstr>
      <vt:lpstr>SB 23 First Home Investment Zone Amendments</vt:lpstr>
      <vt:lpstr>SB 26 Housing and Transit Reinvestment Zone Amendments</vt:lpstr>
      <vt:lpstr>SB 280 Retail Facility Amendments</vt:lpstr>
      <vt:lpstr>SB 337 Land Use and Development Amendments</vt:lpstr>
      <vt:lpstr>Retirement</vt:lpstr>
      <vt:lpstr>HB 25 Retirement Amendments</vt:lpstr>
      <vt:lpstr>HB 417 Public Safety Retirement Amendments</vt:lpstr>
      <vt:lpstr>SB 20 Utah Retirement Systems Amendments</vt:lpstr>
      <vt:lpstr>Housing &amp; Land Use</vt:lpstr>
      <vt:lpstr>HB 58 Building Inspector Amendments</vt:lpstr>
      <vt:lpstr>HB 256 Municipal and County Zoning Amendments</vt:lpstr>
      <vt:lpstr>HB 320 Municipal Ordinance Amendments</vt:lpstr>
      <vt:lpstr>HB 368 Local Land Use Amendments</vt:lpstr>
      <vt:lpstr>HB 368 Local Land Use Amendments</vt:lpstr>
      <vt:lpstr>HB 368 Local Land Use Amendments</vt:lpstr>
      <vt:lpstr>HB 368 Local Land Use Amendments</vt:lpstr>
      <vt:lpstr>HB 368 Local Land Use Amendments</vt:lpstr>
      <vt:lpstr>HB 368 Local Land Use Amendments</vt:lpstr>
      <vt:lpstr>HB 368 Local Land Use Amendments</vt:lpstr>
      <vt:lpstr>Tax Exempt Municipal Bonds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Wilf Sommerkorn</dc:creator>
  <cp:lastModifiedBy>Karson Eilers</cp:lastModifiedBy>
  <cp:revision>3</cp:revision>
  <cp:lastPrinted>2024-03-28T17:00:27Z</cp:lastPrinted>
  <dcterms:created xsi:type="dcterms:W3CDTF">2024-03-05T22:07:00Z</dcterms:created>
  <dcterms:modified xsi:type="dcterms:W3CDTF">2025-04-01T13:43:09Z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2023-04-06T00:00:00Z</vt:filetime>
  </property>
  <property fmtid="{D5CDD505-2E9C-101B-9397-08002B2CF9AE}" pid="3" name="Creator">
    <vt:lpwstr>Acrobat PDFMaker 23 for PowerPoint</vt:lpwstr>
  </property>
  <property fmtid="{D5CDD505-2E9C-101B-9397-08002B2CF9AE}" pid="4" name="LastSaved">
    <vt:filetime>2024-03-05T00:00:00Z</vt:filetime>
  </property>
  <property fmtid="{D5CDD505-2E9C-101B-9397-08002B2CF9AE}" pid="5" name="Producer">
    <vt:lpwstr>Adobe PDF Library 23.1.125</vt:lpwstr>
  </property>
</Properties>
</file>