
<file path=[Content_Types].xml><?xml version="1.0" encoding="utf-8"?>
<Types xmlns="http://schemas.openxmlformats.org/package/2006/content-types">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omments/modernComment_7FFFCE19_FEDACD43.xml" ContentType="application/vnd.ms-powerpoint.comment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1" r:id="rId2"/>
    <p:sldMasterId id="2147483685" r:id="rId3"/>
  </p:sldMasterIdLst>
  <p:notesMasterIdLst>
    <p:notesMasterId r:id="rId42"/>
  </p:notesMasterIdLst>
  <p:sldIdLst>
    <p:sldId id="298" r:id="rId4"/>
    <p:sldId id="2147470883" r:id="rId5"/>
    <p:sldId id="2147470868" r:id="rId6"/>
    <p:sldId id="2147470873" r:id="rId7"/>
    <p:sldId id="2147470874" r:id="rId8"/>
    <p:sldId id="416" r:id="rId9"/>
    <p:sldId id="394" r:id="rId10"/>
    <p:sldId id="2147470875" r:id="rId11"/>
    <p:sldId id="2147470876" r:id="rId12"/>
    <p:sldId id="2147470887" r:id="rId13"/>
    <p:sldId id="2147470878" r:id="rId14"/>
    <p:sldId id="274" r:id="rId15"/>
    <p:sldId id="2147470879" r:id="rId16"/>
    <p:sldId id="2147470882" r:id="rId17"/>
    <p:sldId id="414" r:id="rId18"/>
    <p:sldId id="2147470886" r:id="rId19"/>
    <p:sldId id="2147470892" r:id="rId20"/>
    <p:sldId id="2147470884" r:id="rId21"/>
    <p:sldId id="2147470885" r:id="rId22"/>
    <p:sldId id="2147470870" r:id="rId23"/>
    <p:sldId id="2147470888" r:id="rId24"/>
    <p:sldId id="2147470889" r:id="rId25"/>
    <p:sldId id="2147470890" r:id="rId26"/>
    <p:sldId id="2147470891" r:id="rId27"/>
    <p:sldId id="401" r:id="rId28"/>
    <p:sldId id="402" r:id="rId29"/>
    <p:sldId id="397" r:id="rId30"/>
    <p:sldId id="398" r:id="rId31"/>
    <p:sldId id="428" r:id="rId32"/>
    <p:sldId id="399" r:id="rId33"/>
    <p:sldId id="400" r:id="rId34"/>
    <p:sldId id="425" r:id="rId35"/>
    <p:sldId id="405" r:id="rId36"/>
    <p:sldId id="426" r:id="rId37"/>
    <p:sldId id="427" r:id="rId38"/>
    <p:sldId id="2147470867" r:id="rId39"/>
    <p:sldId id="429" r:id="rId40"/>
    <p:sldId id="407"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0061B78-2E94-5B92-4C2E-4A8E51F29B6F}" name="Chema Macedo" initials="CM" userId="S::cmcarrillo@gfoa.org::2e33fbc0-b857-4152-8b27-e62d5e471d6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0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4ABAED-E551-4748-9086-B0DED6248CD5}" v="58" dt="2025-04-02T13:58:16.4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764" autoAdjust="0"/>
  </p:normalViewPr>
  <p:slideViewPr>
    <p:cSldViewPr snapToGrid="0">
      <p:cViewPr varScale="1">
        <p:scale>
          <a:sx n="49" d="100"/>
          <a:sy n="49" d="100"/>
        </p:scale>
        <p:origin x="1312" y="26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47" Type="http://schemas.microsoft.com/office/2015/10/relationships/revisionInfo" Target="revisionInfo.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presProps" Target="presProps.xml"/><Relationship Id="rId48" Type="http://schemas.microsoft.com/office/2018/10/relationships/authors" Target="author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s>
</file>

<file path=ppt/comments/modernComment_7FFFCE19_FEDACD43.xml><?xml version="1.0" encoding="utf-8"?>
<p188:cmLst xmlns:a="http://schemas.openxmlformats.org/drawingml/2006/main" xmlns:r="http://schemas.openxmlformats.org/officeDocument/2006/relationships" xmlns:p188="http://schemas.microsoft.com/office/powerpoint/2018/8/main">
  <p188:cm id="{B86C985A-E4E8-4C4C-B83B-28761439D0D1}" authorId="{50061B78-2E94-5B92-4C2E-4A8E51F29B6F}" created="2025-03-11T14:42:44.490">
    <ac:deMkLst xmlns:ac="http://schemas.microsoft.com/office/drawing/2013/main/command">
      <pc:docMk xmlns:pc="http://schemas.microsoft.com/office/powerpoint/2013/main/command"/>
      <pc:sldMk xmlns:pc="http://schemas.microsoft.com/office/powerpoint/2013/main/command" cId="4275752259" sldId="2147470873"/>
      <ac:graphicFrameMk id="6" creationId="{61B1694A-395F-E80F-CEE9-ECB1097B8D45}"/>
    </ac:deMkLst>
    <p188:txBody>
      <a:bodyPr/>
      <a:lstStyle/>
      <a:p>
        <a:r>
          <a:rPr lang="en-US"/>
          <a:t>With "foundational" you mean generalist models that are adaptable to many tasks?</a:t>
        </a:r>
      </a:p>
    </p188:txBody>
  </p188:cm>
</p188:cmLst>
</file>

<file path=ppt/diagrams/_rels/data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_rels/data4.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ata5.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5.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9FF922-12EC-4467-ABAB-144CA6FFC09A}" type="doc">
      <dgm:prSet loTypeId="urn:microsoft.com/office/officeart/2005/8/layout/default" loCatId="list" qsTypeId="urn:microsoft.com/office/officeart/2005/8/quickstyle/simple5" qsCatId="simple" csTypeId="urn:microsoft.com/office/officeart/2005/8/colors/accent1_2" csCatId="accent1" phldr="1"/>
      <dgm:spPr/>
      <dgm:t>
        <a:bodyPr/>
        <a:lstStyle/>
        <a:p>
          <a:endParaRPr lang="en-US"/>
        </a:p>
      </dgm:t>
    </dgm:pt>
    <dgm:pt modelId="{5B3DDB1E-870E-46C5-B755-56332F32A80F}">
      <dgm:prSet/>
      <dgm:spPr/>
      <dgm:t>
        <a:bodyPr/>
        <a:lstStyle/>
        <a:p>
          <a:r>
            <a:rPr lang="en-US" baseline="0"/>
            <a:t>Understanding Artificial Intelligence and its Implications</a:t>
          </a:r>
          <a:endParaRPr lang="en-US"/>
        </a:p>
      </dgm:t>
    </dgm:pt>
    <dgm:pt modelId="{6CADCDD3-EB55-402B-BE2B-37E86C433EED}" type="parTrans" cxnId="{9E4CE193-46F5-428B-9A6E-1E025860B290}">
      <dgm:prSet/>
      <dgm:spPr/>
      <dgm:t>
        <a:bodyPr/>
        <a:lstStyle/>
        <a:p>
          <a:endParaRPr lang="en-US"/>
        </a:p>
      </dgm:t>
    </dgm:pt>
    <dgm:pt modelId="{3F28371D-859F-4228-881A-F792731043A7}" type="sibTrans" cxnId="{9E4CE193-46F5-428B-9A6E-1E025860B290}">
      <dgm:prSet/>
      <dgm:spPr/>
      <dgm:t>
        <a:bodyPr/>
        <a:lstStyle/>
        <a:p>
          <a:endParaRPr lang="en-US"/>
        </a:p>
      </dgm:t>
    </dgm:pt>
    <dgm:pt modelId="{9C0004E8-2741-43A5-8BC0-6701D4E2812D}">
      <dgm:prSet/>
      <dgm:spPr/>
      <dgm:t>
        <a:bodyPr/>
        <a:lstStyle/>
        <a:p>
          <a:r>
            <a:rPr lang="en-US" baseline="0"/>
            <a:t>Exploring AI Typology: Traditional vs. Generative</a:t>
          </a:r>
          <a:endParaRPr lang="en-US"/>
        </a:p>
      </dgm:t>
    </dgm:pt>
    <dgm:pt modelId="{91F343D7-C338-4A33-AA34-9A35AA3F3316}" type="parTrans" cxnId="{929CD814-7DD8-4CFA-B817-424ABFE45B14}">
      <dgm:prSet/>
      <dgm:spPr/>
      <dgm:t>
        <a:bodyPr/>
        <a:lstStyle/>
        <a:p>
          <a:endParaRPr lang="en-US"/>
        </a:p>
      </dgm:t>
    </dgm:pt>
    <dgm:pt modelId="{F1682C39-0AA3-4215-8270-361ED25FFC4C}" type="sibTrans" cxnId="{929CD814-7DD8-4CFA-B817-424ABFE45B14}">
      <dgm:prSet/>
      <dgm:spPr/>
      <dgm:t>
        <a:bodyPr/>
        <a:lstStyle/>
        <a:p>
          <a:endParaRPr lang="en-US"/>
        </a:p>
      </dgm:t>
    </dgm:pt>
    <dgm:pt modelId="{B36F1874-4985-44D2-9B25-9262D241E450}">
      <dgm:prSet/>
      <dgm:spPr/>
      <dgm:t>
        <a:bodyPr/>
        <a:lstStyle/>
        <a:p>
          <a:r>
            <a:rPr lang="en-US" baseline="0"/>
            <a:t>Evaluating AI Opportunities</a:t>
          </a:r>
          <a:endParaRPr lang="en-US"/>
        </a:p>
      </dgm:t>
    </dgm:pt>
    <dgm:pt modelId="{CB16C0D0-C453-411F-9C64-D8F3CF2397E7}" type="parTrans" cxnId="{3051AF83-F702-4ECE-9F2A-2F44E56B2710}">
      <dgm:prSet/>
      <dgm:spPr/>
      <dgm:t>
        <a:bodyPr/>
        <a:lstStyle/>
        <a:p>
          <a:endParaRPr lang="en-US"/>
        </a:p>
      </dgm:t>
    </dgm:pt>
    <dgm:pt modelId="{70D589EF-9305-43D5-871E-2C5964E06D3F}" type="sibTrans" cxnId="{3051AF83-F702-4ECE-9F2A-2F44E56B2710}">
      <dgm:prSet/>
      <dgm:spPr/>
      <dgm:t>
        <a:bodyPr/>
        <a:lstStyle/>
        <a:p>
          <a:endParaRPr lang="en-US"/>
        </a:p>
      </dgm:t>
    </dgm:pt>
    <dgm:pt modelId="{69CBC2BA-0CCF-47D1-8164-3378DC9EDBC0}">
      <dgm:prSet/>
      <dgm:spPr/>
      <dgm:t>
        <a:bodyPr/>
        <a:lstStyle/>
        <a:p>
          <a:r>
            <a:rPr lang="en-US" baseline="0"/>
            <a:t>Distinguishing Point Solutions from Systems Solutions</a:t>
          </a:r>
          <a:endParaRPr lang="en-US"/>
        </a:p>
      </dgm:t>
    </dgm:pt>
    <dgm:pt modelId="{D9435DEE-6538-410C-9BB4-50B8FF07A6CA}" type="parTrans" cxnId="{9128EBFC-D6E5-4A06-BBD0-49DADEB92282}">
      <dgm:prSet/>
      <dgm:spPr/>
      <dgm:t>
        <a:bodyPr/>
        <a:lstStyle/>
        <a:p>
          <a:endParaRPr lang="en-US"/>
        </a:p>
      </dgm:t>
    </dgm:pt>
    <dgm:pt modelId="{38176410-9458-428B-BEF8-92063C5B8E5B}" type="sibTrans" cxnId="{9128EBFC-D6E5-4A06-BBD0-49DADEB92282}">
      <dgm:prSet/>
      <dgm:spPr/>
      <dgm:t>
        <a:bodyPr/>
        <a:lstStyle/>
        <a:p>
          <a:endParaRPr lang="en-US"/>
        </a:p>
      </dgm:t>
    </dgm:pt>
    <dgm:pt modelId="{FA0359D1-7871-4A5B-B49A-AE9058E77BC5}">
      <dgm:prSet/>
      <dgm:spPr/>
      <dgm:t>
        <a:bodyPr/>
        <a:lstStyle/>
        <a:p>
          <a:r>
            <a:rPr lang="en-US" baseline="0"/>
            <a:t>Public Finance Applications</a:t>
          </a:r>
          <a:endParaRPr lang="en-US"/>
        </a:p>
      </dgm:t>
    </dgm:pt>
    <dgm:pt modelId="{5E8C9E29-4A88-48CB-9940-B111C4D2CFA6}" type="parTrans" cxnId="{2D652A6E-0C88-4D1E-B27B-CCE123802204}">
      <dgm:prSet/>
      <dgm:spPr/>
      <dgm:t>
        <a:bodyPr/>
        <a:lstStyle/>
        <a:p>
          <a:endParaRPr lang="en-US"/>
        </a:p>
      </dgm:t>
    </dgm:pt>
    <dgm:pt modelId="{CBF640E0-CDFE-4CD3-A26D-0A191A8C290E}" type="sibTrans" cxnId="{2D652A6E-0C88-4D1E-B27B-CCE123802204}">
      <dgm:prSet/>
      <dgm:spPr/>
      <dgm:t>
        <a:bodyPr/>
        <a:lstStyle/>
        <a:p>
          <a:endParaRPr lang="en-US"/>
        </a:p>
      </dgm:t>
    </dgm:pt>
    <dgm:pt modelId="{5FDE4F0D-6EEA-4CDC-B0CB-630E7B60B82E}" type="pres">
      <dgm:prSet presAssocID="{569FF922-12EC-4467-ABAB-144CA6FFC09A}" presName="diagram" presStyleCnt="0">
        <dgm:presLayoutVars>
          <dgm:dir/>
          <dgm:resizeHandles val="exact"/>
        </dgm:presLayoutVars>
      </dgm:prSet>
      <dgm:spPr/>
    </dgm:pt>
    <dgm:pt modelId="{CA1B0335-7D5D-4AC4-8A40-AEF14E1E6B78}" type="pres">
      <dgm:prSet presAssocID="{5B3DDB1E-870E-46C5-B755-56332F32A80F}" presName="node" presStyleLbl="node1" presStyleIdx="0" presStyleCnt="5">
        <dgm:presLayoutVars>
          <dgm:bulletEnabled val="1"/>
        </dgm:presLayoutVars>
      </dgm:prSet>
      <dgm:spPr/>
    </dgm:pt>
    <dgm:pt modelId="{CDA79C9E-3713-47ED-8F77-8998924D03EE}" type="pres">
      <dgm:prSet presAssocID="{3F28371D-859F-4228-881A-F792731043A7}" presName="sibTrans" presStyleCnt="0"/>
      <dgm:spPr/>
    </dgm:pt>
    <dgm:pt modelId="{9516D61F-F0F9-4065-B08F-270BE4920E84}" type="pres">
      <dgm:prSet presAssocID="{9C0004E8-2741-43A5-8BC0-6701D4E2812D}" presName="node" presStyleLbl="node1" presStyleIdx="1" presStyleCnt="5">
        <dgm:presLayoutVars>
          <dgm:bulletEnabled val="1"/>
        </dgm:presLayoutVars>
      </dgm:prSet>
      <dgm:spPr/>
    </dgm:pt>
    <dgm:pt modelId="{53BC387E-DBFC-4B40-B182-0EF34CE2BF9C}" type="pres">
      <dgm:prSet presAssocID="{F1682C39-0AA3-4215-8270-361ED25FFC4C}" presName="sibTrans" presStyleCnt="0"/>
      <dgm:spPr/>
    </dgm:pt>
    <dgm:pt modelId="{EEDCF1D6-64AB-465E-B67A-398D9238184F}" type="pres">
      <dgm:prSet presAssocID="{B36F1874-4985-44D2-9B25-9262D241E450}" presName="node" presStyleLbl="node1" presStyleIdx="2" presStyleCnt="5">
        <dgm:presLayoutVars>
          <dgm:bulletEnabled val="1"/>
        </dgm:presLayoutVars>
      </dgm:prSet>
      <dgm:spPr/>
    </dgm:pt>
    <dgm:pt modelId="{FDD69DE6-CCB5-4994-8524-9FD15A8A75D7}" type="pres">
      <dgm:prSet presAssocID="{70D589EF-9305-43D5-871E-2C5964E06D3F}" presName="sibTrans" presStyleCnt="0"/>
      <dgm:spPr/>
    </dgm:pt>
    <dgm:pt modelId="{4C9FE3BC-F120-4E7E-9A73-F48C82272210}" type="pres">
      <dgm:prSet presAssocID="{69CBC2BA-0CCF-47D1-8164-3378DC9EDBC0}" presName="node" presStyleLbl="node1" presStyleIdx="3" presStyleCnt="5">
        <dgm:presLayoutVars>
          <dgm:bulletEnabled val="1"/>
        </dgm:presLayoutVars>
      </dgm:prSet>
      <dgm:spPr/>
    </dgm:pt>
    <dgm:pt modelId="{B4DDF716-9ADC-40DD-A119-EBAC49CE5A7F}" type="pres">
      <dgm:prSet presAssocID="{38176410-9458-428B-BEF8-92063C5B8E5B}" presName="sibTrans" presStyleCnt="0"/>
      <dgm:spPr/>
    </dgm:pt>
    <dgm:pt modelId="{AFAD1D95-8102-4A08-A30D-90210B2F594C}" type="pres">
      <dgm:prSet presAssocID="{FA0359D1-7871-4A5B-B49A-AE9058E77BC5}" presName="node" presStyleLbl="node1" presStyleIdx="4" presStyleCnt="5">
        <dgm:presLayoutVars>
          <dgm:bulletEnabled val="1"/>
        </dgm:presLayoutVars>
      </dgm:prSet>
      <dgm:spPr/>
    </dgm:pt>
  </dgm:ptLst>
  <dgm:cxnLst>
    <dgm:cxn modelId="{929CD814-7DD8-4CFA-B817-424ABFE45B14}" srcId="{569FF922-12EC-4467-ABAB-144CA6FFC09A}" destId="{9C0004E8-2741-43A5-8BC0-6701D4E2812D}" srcOrd="1" destOrd="0" parTransId="{91F343D7-C338-4A33-AA34-9A35AA3F3316}" sibTransId="{F1682C39-0AA3-4215-8270-361ED25FFC4C}"/>
    <dgm:cxn modelId="{4508502A-2E7E-4B7C-99CB-9C8BC3E89FA3}" type="presOf" srcId="{9C0004E8-2741-43A5-8BC0-6701D4E2812D}" destId="{9516D61F-F0F9-4065-B08F-270BE4920E84}" srcOrd="0" destOrd="0" presId="urn:microsoft.com/office/officeart/2005/8/layout/default"/>
    <dgm:cxn modelId="{2D652A6E-0C88-4D1E-B27B-CCE123802204}" srcId="{569FF922-12EC-4467-ABAB-144CA6FFC09A}" destId="{FA0359D1-7871-4A5B-B49A-AE9058E77BC5}" srcOrd="4" destOrd="0" parTransId="{5E8C9E29-4A88-48CB-9940-B111C4D2CFA6}" sibTransId="{CBF640E0-CDFE-4CD3-A26D-0A191A8C290E}"/>
    <dgm:cxn modelId="{8DAE6C81-A742-4E4A-A692-E852F41562DB}" type="presOf" srcId="{569FF922-12EC-4467-ABAB-144CA6FFC09A}" destId="{5FDE4F0D-6EEA-4CDC-B0CB-630E7B60B82E}" srcOrd="0" destOrd="0" presId="urn:microsoft.com/office/officeart/2005/8/layout/default"/>
    <dgm:cxn modelId="{3051AF83-F702-4ECE-9F2A-2F44E56B2710}" srcId="{569FF922-12EC-4467-ABAB-144CA6FFC09A}" destId="{B36F1874-4985-44D2-9B25-9262D241E450}" srcOrd="2" destOrd="0" parTransId="{CB16C0D0-C453-411F-9C64-D8F3CF2397E7}" sibTransId="{70D589EF-9305-43D5-871E-2C5964E06D3F}"/>
    <dgm:cxn modelId="{932F128E-7B96-440B-A091-336C3C865E35}" type="presOf" srcId="{69CBC2BA-0CCF-47D1-8164-3378DC9EDBC0}" destId="{4C9FE3BC-F120-4E7E-9A73-F48C82272210}" srcOrd="0" destOrd="0" presId="urn:microsoft.com/office/officeart/2005/8/layout/default"/>
    <dgm:cxn modelId="{9E4CE193-46F5-428B-9A6E-1E025860B290}" srcId="{569FF922-12EC-4467-ABAB-144CA6FFC09A}" destId="{5B3DDB1E-870E-46C5-B755-56332F32A80F}" srcOrd="0" destOrd="0" parTransId="{6CADCDD3-EB55-402B-BE2B-37E86C433EED}" sibTransId="{3F28371D-859F-4228-881A-F792731043A7}"/>
    <dgm:cxn modelId="{B05A3FC8-7B09-4939-8412-C13AE0A4B9D7}" type="presOf" srcId="{FA0359D1-7871-4A5B-B49A-AE9058E77BC5}" destId="{AFAD1D95-8102-4A08-A30D-90210B2F594C}" srcOrd="0" destOrd="0" presId="urn:microsoft.com/office/officeart/2005/8/layout/default"/>
    <dgm:cxn modelId="{13FBE5C9-AE03-433E-9FFF-0F4F781B5DA4}" type="presOf" srcId="{5B3DDB1E-870E-46C5-B755-56332F32A80F}" destId="{CA1B0335-7D5D-4AC4-8A40-AEF14E1E6B78}" srcOrd="0" destOrd="0" presId="urn:microsoft.com/office/officeart/2005/8/layout/default"/>
    <dgm:cxn modelId="{0AAA54E8-FA78-4BD9-BF8E-6634646FBB94}" type="presOf" srcId="{B36F1874-4985-44D2-9B25-9262D241E450}" destId="{EEDCF1D6-64AB-465E-B67A-398D9238184F}" srcOrd="0" destOrd="0" presId="urn:microsoft.com/office/officeart/2005/8/layout/default"/>
    <dgm:cxn modelId="{9128EBFC-D6E5-4A06-BBD0-49DADEB92282}" srcId="{569FF922-12EC-4467-ABAB-144CA6FFC09A}" destId="{69CBC2BA-0CCF-47D1-8164-3378DC9EDBC0}" srcOrd="3" destOrd="0" parTransId="{D9435DEE-6538-410C-9BB4-50B8FF07A6CA}" sibTransId="{38176410-9458-428B-BEF8-92063C5B8E5B}"/>
    <dgm:cxn modelId="{3B79A8F5-C67F-416E-85BD-1A2344E7314C}" type="presParOf" srcId="{5FDE4F0D-6EEA-4CDC-B0CB-630E7B60B82E}" destId="{CA1B0335-7D5D-4AC4-8A40-AEF14E1E6B78}" srcOrd="0" destOrd="0" presId="urn:microsoft.com/office/officeart/2005/8/layout/default"/>
    <dgm:cxn modelId="{85C06E84-13A8-45F6-ACB6-A1F6D0EBA4E4}" type="presParOf" srcId="{5FDE4F0D-6EEA-4CDC-B0CB-630E7B60B82E}" destId="{CDA79C9E-3713-47ED-8F77-8998924D03EE}" srcOrd="1" destOrd="0" presId="urn:microsoft.com/office/officeart/2005/8/layout/default"/>
    <dgm:cxn modelId="{100F4F56-F6D8-4A43-A32E-EFD066EF5D27}" type="presParOf" srcId="{5FDE4F0D-6EEA-4CDC-B0CB-630E7B60B82E}" destId="{9516D61F-F0F9-4065-B08F-270BE4920E84}" srcOrd="2" destOrd="0" presId="urn:microsoft.com/office/officeart/2005/8/layout/default"/>
    <dgm:cxn modelId="{CF22F2D0-0D33-4D03-9851-1652C4E9FBC8}" type="presParOf" srcId="{5FDE4F0D-6EEA-4CDC-B0CB-630E7B60B82E}" destId="{53BC387E-DBFC-4B40-B182-0EF34CE2BF9C}" srcOrd="3" destOrd="0" presId="urn:microsoft.com/office/officeart/2005/8/layout/default"/>
    <dgm:cxn modelId="{38E51018-302B-481A-8FDA-CA8C4381A299}" type="presParOf" srcId="{5FDE4F0D-6EEA-4CDC-B0CB-630E7B60B82E}" destId="{EEDCF1D6-64AB-465E-B67A-398D9238184F}" srcOrd="4" destOrd="0" presId="urn:microsoft.com/office/officeart/2005/8/layout/default"/>
    <dgm:cxn modelId="{5BD344C9-2EB6-40DC-8FEE-321E9DDCB3EB}" type="presParOf" srcId="{5FDE4F0D-6EEA-4CDC-B0CB-630E7B60B82E}" destId="{FDD69DE6-CCB5-4994-8524-9FD15A8A75D7}" srcOrd="5" destOrd="0" presId="urn:microsoft.com/office/officeart/2005/8/layout/default"/>
    <dgm:cxn modelId="{A7A47A34-63B7-41B5-BC61-736E7940DC4D}" type="presParOf" srcId="{5FDE4F0D-6EEA-4CDC-B0CB-630E7B60B82E}" destId="{4C9FE3BC-F120-4E7E-9A73-F48C82272210}" srcOrd="6" destOrd="0" presId="urn:microsoft.com/office/officeart/2005/8/layout/default"/>
    <dgm:cxn modelId="{5A294C24-9C21-4D3D-91CF-5A9E6DAD9224}" type="presParOf" srcId="{5FDE4F0D-6EEA-4CDC-B0CB-630E7B60B82E}" destId="{B4DDF716-9ADC-40DD-A119-EBAC49CE5A7F}" srcOrd="7" destOrd="0" presId="urn:microsoft.com/office/officeart/2005/8/layout/default"/>
    <dgm:cxn modelId="{D41E57BE-8EBD-435C-95A9-023BE681303E}" type="presParOf" srcId="{5FDE4F0D-6EEA-4CDC-B0CB-630E7B60B82E}" destId="{AFAD1D95-8102-4A08-A30D-90210B2F594C}"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2A57CD9-CD7B-4F14-AD1A-0868C295B72D}"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F6C33496-9458-4B2C-90E2-09A00D8716B8}">
      <dgm:prSet custT="1"/>
      <dgm:spPr/>
      <dgm:t>
        <a:bodyPr/>
        <a:lstStyle/>
        <a:p>
          <a:r>
            <a:rPr lang="en-US" sz="3200" b="1"/>
            <a:t>Traditional AI/ML: </a:t>
          </a:r>
          <a:r>
            <a:rPr lang="en-US" sz="3200"/>
            <a:t>Pattern recognition, classification, and prediction.</a:t>
          </a:r>
        </a:p>
      </dgm:t>
    </dgm:pt>
    <dgm:pt modelId="{26FED79F-4A1D-44C5-B8C5-68DBCFA3046C}" type="parTrans" cxnId="{E09946AD-6888-4121-B820-68C1BC9CAA1C}">
      <dgm:prSet/>
      <dgm:spPr/>
      <dgm:t>
        <a:bodyPr/>
        <a:lstStyle/>
        <a:p>
          <a:endParaRPr lang="en-US"/>
        </a:p>
      </dgm:t>
    </dgm:pt>
    <dgm:pt modelId="{5060D797-F827-418C-A560-D074DAC6F17F}" type="sibTrans" cxnId="{E09946AD-6888-4121-B820-68C1BC9CAA1C}">
      <dgm:prSet/>
      <dgm:spPr/>
      <dgm:t>
        <a:bodyPr/>
        <a:lstStyle/>
        <a:p>
          <a:endParaRPr lang="en-US"/>
        </a:p>
      </dgm:t>
    </dgm:pt>
    <dgm:pt modelId="{55B0F7CC-6C15-40C9-9C2B-1C1AA2296343}">
      <dgm:prSet custT="1"/>
      <dgm:spPr/>
      <dgm:t>
        <a:bodyPr/>
        <a:lstStyle/>
        <a:p>
          <a:r>
            <a:rPr lang="en-US" sz="3200" b="1"/>
            <a:t>Generative AI: </a:t>
          </a:r>
          <a:r>
            <a:rPr lang="en-US" sz="3200"/>
            <a:t>Creates new text, images, or data based on patterns in existing data.</a:t>
          </a:r>
        </a:p>
      </dgm:t>
    </dgm:pt>
    <dgm:pt modelId="{9A90BF0C-67D1-44B2-B581-D598262AEBB9}" type="parTrans" cxnId="{3CBEA0BA-849D-4E6C-8343-F877ACA99E24}">
      <dgm:prSet/>
      <dgm:spPr/>
      <dgm:t>
        <a:bodyPr/>
        <a:lstStyle/>
        <a:p>
          <a:endParaRPr lang="en-US"/>
        </a:p>
      </dgm:t>
    </dgm:pt>
    <dgm:pt modelId="{A8E7F6AF-E6E1-420A-BC89-61837B6C562C}" type="sibTrans" cxnId="{3CBEA0BA-849D-4E6C-8343-F877ACA99E24}">
      <dgm:prSet/>
      <dgm:spPr/>
      <dgm:t>
        <a:bodyPr/>
        <a:lstStyle/>
        <a:p>
          <a:endParaRPr lang="en-US"/>
        </a:p>
      </dgm:t>
    </dgm:pt>
    <dgm:pt modelId="{F1524422-8D06-4A85-842C-D1EB13DDEA86}" type="pres">
      <dgm:prSet presAssocID="{52A57CD9-CD7B-4F14-AD1A-0868C295B72D}" presName="root" presStyleCnt="0">
        <dgm:presLayoutVars>
          <dgm:dir/>
          <dgm:resizeHandles val="exact"/>
        </dgm:presLayoutVars>
      </dgm:prSet>
      <dgm:spPr/>
    </dgm:pt>
    <dgm:pt modelId="{682C27BC-6ACF-4DDA-BDB0-DA92B5AF4D5D}" type="pres">
      <dgm:prSet presAssocID="{F6C33496-9458-4B2C-90E2-09A00D8716B8}" presName="compNode" presStyleCnt="0"/>
      <dgm:spPr/>
    </dgm:pt>
    <dgm:pt modelId="{07B284CA-2D9E-42B6-B183-965DB034B274}" type="pres">
      <dgm:prSet presAssocID="{F6C33496-9458-4B2C-90E2-09A00D8716B8}" presName="iconRect" presStyleLbl="node1" presStyleIdx="0" presStyleCnt="2" custLinFactNeighborX="-28747" custLinFactNeighborY="273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obot"/>
        </a:ext>
      </dgm:extLst>
    </dgm:pt>
    <dgm:pt modelId="{E4447F00-5573-4532-A76A-CBAF4C48BA64}" type="pres">
      <dgm:prSet presAssocID="{F6C33496-9458-4B2C-90E2-09A00D8716B8}" presName="spaceRect" presStyleCnt="0"/>
      <dgm:spPr/>
    </dgm:pt>
    <dgm:pt modelId="{4F44F59A-C647-4851-BAE7-8F64F489D8F1}" type="pres">
      <dgm:prSet presAssocID="{F6C33496-9458-4B2C-90E2-09A00D8716B8}" presName="textRect" presStyleLbl="revTx" presStyleIdx="0" presStyleCnt="2" custScaleX="126067" custLinFactNeighborX="-12936" custLinFactNeighborY="-9643">
        <dgm:presLayoutVars>
          <dgm:chMax val="1"/>
          <dgm:chPref val="1"/>
        </dgm:presLayoutVars>
      </dgm:prSet>
      <dgm:spPr/>
    </dgm:pt>
    <dgm:pt modelId="{2B435C30-49B7-4E2B-A637-7EF2F91E690A}" type="pres">
      <dgm:prSet presAssocID="{5060D797-F827-418C-A560-D074DAC6F17F}" presName="sibTrans" presStyleCnt="0"/>
      <dgm:spPr/>
    </dgm:pt>
    <dgm:pt modelId="{6C20810D-546F-4DA5-BA22-1C17C44E7076}" type="pres">
      <dgm:prSet presAssocID="{55B0F7CC-6C15-40C9-9C2B-1C1AA2296343}" presName="compNode" presStyleCnt="0"/>
      <dgm:spPr/>
    </dgm:pt>
    <dgm:pt modelId="{BA830B6D-30F3-406A-8A87-F64322B9D42D}" type="pres">
      <dgm:prSet presAssocID="{55B0F7CC-6C15-40C9-9C2B-1C1AA229634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oud Computing"/>
        </a:ext>
      </dgm:extLst>
    </dgm:pt>
    <dgm:pt modelId="{E63619E1-9A05-46C4-89E6-AF8D35BD647A}" type="pres">
      <dgm:prSet presAssocID="{55B0F7CC-6C15-40C9-9C2B-1C1AA2296343}" presName="spaceRect" presStyleCnt="0"/>
      <dgm:spPr/>
    </dgm:pt>
    <dgm:pt modelId="{2D994C0C-1EB4-43E9-9523-79BD5E4B8B45}" type="pres">
      <dgm:prSet presAssocID="{55B0F7CC-6C15-40C9-9C2B-1C1AA2296343}" presName="textRect" presStyleLbl="revTx" presStyleIdx="1" presStyleCnt="2" custScaleX="113959" custLinFactNeighborX="-294" custLinFactNeighborY="-9643">
        <dgm:presLayoutVars>
          <dgm:chMax val="1"/>
          <dgm:chPref val="1"/>
        </dgm:presLayoutVars>
      </dgm:prSet>
      <dgm:spPr/>
    </dgm:pt>
  </dgm:ptLst>
  <dgm:cxnLst>
    <dgm:cxn modelId="{21945145-FE2A-48BF-98DD-F5608F9A5D63}" type="presOf" srcId="{52A57CD9-CD7B-4F14-AD1A-0868C295B72D}" destId="{F1524422-8D06-4A85-842C-D1EB13DDEA86}" srcOrd="0" destOrd="0" presId="urn:microsoft.com/office/officeart/2018/2/layout/IconLabelList"/>
    <dgm:cxn modelId="{E8824554-A212-417C-9270-38C4E672C8AE}" type="presOf" srcId="{F6C33496-9458-4B2C-90E2-09A00D8716B8}" destId="{4F44F59A-C647-4851-BAE7-8F64F489D8F1}" srcOrd="0" destOrd="0" presId="urn:microsoft.com/office/officeart/2018/2/layout/IconLabelList"/>
    <dgm:cxn modelId="{E09946AD-6888-4121-B820-68C1BC9CAA1C}" srcId="{52A57CD9-CD7B-4F14-AD1A-0868C295B72D}" destId="{F6C33496-9458-4B2C-90E2-09A00D8716B8}" srcOrd="0" destOrd="0" parTransId="{26FED79F-4A1D-44C5-B8C5-68DBCFA3046C}" sibTransId="{5060D797-F827-418C-A560-D074DAC6F17F}"/>
    <dgm:cxn modelId="{33BE63B8-03FA-4831-9310-8EFFE3572828}" type="presOf" srcId="{55B0F7CC-6C15-40C9-9C2B-1C1AA2296343}" destId="{2D994C0C-1EB4-43E9-9523-79BD5E4B8B45}" srcOrd="0" destOrd="0" presId="urn:microsoft.com/office/officeart/2018/2/layout/IconLabelList"/>
    <dgm:cxn modelId="{3CBEA0BA-849D-4E6C-8343-F877ACA99E24}" srcId="{52A57CD9-CD7B-4F14-AD1A-0868C295B72D}" destId="{55B0F7CC-6C15-40C9-9C2B-1C1AA2296343}" srcOrd="1" destOrd="0" parTransId="{9A90BF0C-67D1-44B2-B581-D598262AEBB9}" sibTransId="{A8E7F6AF-E6E1-420A-BC89-61837B6C562C}"/>
    <dgm:cxn modelId="{110868B1-707A-4E44-9202-B84A3319AB9A}" type="presParOf" srcId="{F1524422-8D06-4A85-842C-D1EB13DDEA86}" destId="{682C27BC-6ACF-4DDA-BDB0-DA92B5AF4D5D}" srcOrd="0" destOrd="0" presId="urn:microsoft.com/office/officeart/2018/2/layout/IconLabelList"/>
    <dgm:cxn modelId="{F53E9D6D-34DC-40C0-AD75-A637B98074E7}" type="presParOf" srcId="{682C27BC-6ACF-4DDA-BDB0-DA92B5AF4D5D}" destId="{07B284CA-2D9E-42B6-B183-965DB034B274}" srcOrd="0" destOrd="0" presId="urn:microsoft.com/office/officeart/2018/2/layout/IconLabelList"/>
    <dgm:cxn modelId="{ED02A5EF-44CE-4D3F-9C94-3E81357D14DE}" type="presParOf" srcId="{682C27BC-6ACF-4DDA-BDB0-DA92B5AF4D5D}" destId="{E4447F00-5573-4532-A76A-CBAF4C48BA64}" srcOrd="1" destOrd="0" presId="urn:microsoft.com/office/officeart/2018/2/layout/IconLabelList"/>
    <dgm:cxn modelId="{B82A3C87-75FF-455A-8BCC-D1B8A5DC498D}" type="presParOf" srcId="{682C27BC-6ACF-4DDA-BDB0-DA92B5AF4D5D}" destId="{4F44F59A-C647-4851-BAE7-8F64F489D8F1}" srcOrd="2" destOrd="0" presId="urn:microsoft.com/office/officeart/2018/2/layout/IconLabelList"/>
    <dgm:cxn modelId="{FFA3F854-DC6A-4AB9-8630-9B1B910ACC8C}" type="presParOf" srcId="{F1524422-8D06-4A85-842C-D1EB13DDEA86}" destId="{2B435C30-49B7-4E2B-A637-7EF2F91E690A}" srcOrd="1" destOrd="0" presId="urn:microsoft.com/office/officeart/2018/2/layout/IconLabelList"/>
    <dgm:cxn modelId="{E07C4E2F-F32E-4FF0-8EA7-4CEE8101E750}" type="presParOf" srcId="{F1524422-8D06-4A85-842C-D1EB13DDEA86}" destId="{6C20810D-546F-4DA5-BA22-1C17C44E7076}" srcOrd="2" destOrd="0" presId="urn:microsoft.com/office/officeart/2018/2/layout/IconLabelList"/>
    <dgm:cxn modelId="{0BF77A6F-060C-4BE3-8613-FA920550CB04}" type="presParOf" srcId="{6C20810D-546F-4DA5-BA22-1C17C44E7076}" destId="{BA830B6D-30F3-406A-8A87-F64322B9D42D}" srcOrd="0" destOrd="0" presId="urn:microsoft.com/office/officeart/2018/2/layout/IconLabelList"/>
    <dgm:cxn modelId="{3CADB240-C1C5-4DAA-B125-00B5312A8C3A}" type="presParOf" srcId="{6C20810D-546F-4DA5-BA22-1C17C44E7076}" destId="{E63619E1-9A05-46C4-89E6-AF8D35BD647A}" srcOrd="1" destOrd="0" presId="urn:microsoft.com/office/officeart/2018/2/layout/IconLabelList"/>
    <dgm:cxn modelId="{B0F8FC8B-C284-4042-9E67-A3CABE3684E1}" type="presParOf" srcId="{6C20810D-546F-4DA5-BA22-1C17C44E7076}" destId="{2D994C0C-1EB4-43E9-9523-79BD5E4B8B45}"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9A4BF58-FF1C-4E0A-9A50-5063666879B5}" type="doc">
      <dgm:prSet loTypeId="urn:microsoft.com/office/officeart/2005/8/layout/hierarchy1" loCatId="hierarchy" qsTypeId="urn:microsoft.com/office/officeart/2005/8/quickstyle/simple4" qsCatId="simple" csTypeId="urn:microsoft.com/office/officeart/2005/8/colors/accent1_2" csCatId="accent1" phldr="1"/>
      <dgm:spPr/>
      <dgm:t>
        <a:bodyPr/>
        <a:lstStyle/>
        <a:p>
          <a:endParaRPr lang="en-US"/>
        </a:p>
      </dgm:t>
    </dgm:pt>
    <dgm:pt modelId="{1EC22AF2-C222-4F00-81E7-9A044329E32A}">
      <dgm:prSet custT="1"/>
      <dgm:spPr/>
      <dgm:t>
        <a:bodyPr/>
        <a:lstStyle/>
        <a:p>
          <a:pPr>
            <a:defRPr cap="all"/>
          </a:pPr>
          <a:r>
            <a:rPr lang="en-US" sz="4900" dirty="0"/>
            <a:t>Foundational</a:t>
          </a:r>
        </a:p>
        <a:p>
          <a:pPr>
            <a:defRPr cap="all"/>
          </a:pPr>
          <a:r>
            <a:rPr lang="en-US" sz="3600"/>
            <a:t>(Generalist) </a:t>
          </a:r>
          <a:endParaRPr lang="en-US" sz="3600" dirty="0"/>
        </a:p>
      </dgm:t>
    </dgm:pt>
    <dgm:pt modelId="{3258462E-EA52-4CBD-8BF2-3B2F1634C5DC}" type="parTrans" cxnId="{071924A1-2C9A-4E21-87E9-C62D8973BEA0}">
      <dgm:prSet/>
      <dgm:spPr/>
      <dgm:t>
        <a:bodyPr/>
        <a:lstStyle/>
        <a:p>
          <a:endParaRPr lang="en-US"/>
        </a:p>
      </dgm:t>
    </dgm:pt>
    <dgm:pt modelId="{4B3A2A21-F90E-4298-AE97-0A97F39C03B4}" type="sibTrans" cxnId="{071924A1-2C9A-4E21-87E9-C62D8973BEA0}">
      <dgm:prSet/>
      <dgm:spPr/>
      <dgm:t>
        <a:bodyPr/>
        <a:lstStyle/>
        <a:p>
          <a:endParaRPr lang="en-US"/>
        </a:p>
      </dgm:t>
    </dgm:pt>
    <dgm:pt modelId="{A6FFDD56-7A08-4E67-B583-EFAFA502894D}">
      <dgm:prSet/>
      <dgm:spPr/>
      <dgm:t>
        <a:bodyPr/>
        <a:lstStyle/>
        <a:p>
          <a:pPr>
            <a:defRPr cap="all"/>
          </a:pPr>
          <a:r>
            <a:rPr lang="en-US"/>
            <a:t>Specialized</a:t>
          </a:r>
        </a:p>
      </dgm:t>
    </dgm:pt>
    <dgm:pt modelId="{CC73227F-355F-4044-A869-B12CD9CF40C4}" type="parTrans" cxnId="{70988B45-3E5E-4A2A-8779-88840EA6C39D}">
      <dgm:prSet/>
      <dgm:spPr/>
      <dgm:t>
        <a:bodyPr/>
        <a:lstStyle/>
        <a:p>
          <a:endParaRPr lang="en-US"/>
        </a:p>
      </dgm:t>
    </dgm:pt>
    <dgm:pt modelId="{AB426CAF-D8DD-403C-AB7B-6F7CC209F6CC}" type="sibTrans" cxnId="{70988B45-3E5E-4A2A-8779-88840EA6C39D}">
      <dgm:prSet/>
      <dgm:spPr/>
      <dgm:t>
        <a:bodyPr/>
        <a:lstStyle/>
        <a:p>
          <a:endParaRPr lang="en-US"/>
        </a:p>
      </dgm:t>
    </dgm:pt>
    <dgm:pt modelId="{DECA54FA-285B-47C7-A386-D7F656E055E4}" type="pres">
      <dgm:prSet presAssocID="{A9A4BF58-FF1C-4E0A-9A50-5063666879B5}" presName="hierChild1" presStyleCnt="0">
        <dgm:presLayoutVars>
          <dgm:chPref val="1"/>
          <dgm:dir/>
          <dgm:animOne val="branch"/>
          <dgm:animLvl val="lvl"/>
          <dgm:resizeHandles/>
        </dgm:presLayoutVars>
      </dgm:prSet>
      <dgm:spPr/>
    </dgm:pt>
    <dgm:pt modelId="{C7E0897D-DD5B-4C49-A2DB-91A109BD4C24}" type="pres">
      <dgm:prSet presAssocID="{1EC22AF2-C222-4F00-81E7-9A044329E32A}" presName="hierRoot1" presStyleCnt="0"/>
      <dgm:spPr/>
    </dgm:pt>
    <dgm:pt modelId="{448DB32F-D3A6-4ABC-A930-93BEE74E6A57}" type="pres">
      <dgm:prSet presAssocID="{1EC22AF2-C222-4F00-81E7-9A044329E32A}" presName="composite" presStyleCnt="0"/>
      <dgm:spPr/>
    </dgm:pt>
    <dgm:pt modelId="{62249FD6-2EEA-4311-A55A-3B38CFF4E5B6}" type="pres">
      <dgm:prSet presAssocID="{1EC22AF2-C222-4F00-81E7-9A044329E32A}" presName="background" presStyleLbl="node0" presStyleIdx="0" presStyleCnt="2"/>
      <dgm:spPr/>
    </dgm:pt>
    <dgm:pt modelId="{DF56C9BC-A7CD-497C-ADC4-0BB1637F2EB9}" type="pres">
      <dgm:prSet presAssocID="{1EC22AF2-C222-4F00-81E7-9A044329E32A}" presName="text" presStyleLbl="fgAcc0" presStyleIdx="0" presStyleCnt="2">
        <dgm:presLayoutVars>
          <dgm:chPref val="3"/>
        </dgm:presLayoutVars>
      </dgm:prSet>
      <dgm:spPr/>
    </dgm:pt>
    <dgm:pt modelId="{BA415437-0572-4FA9-A0B4-52B53D93D2BF}" type="pres">
      <dgm:prSet presAssocID="{1EC22AF2-C222-4F00-81E7-9A044329E32A}" presName="hierChild2" presStyleCnt="0"/>
      <dgm:spPr/>
    </dgm:pt>
    <dgm:pt modelId="{54413109-82CD-4A90-9CBA-8502CD84F5EC}" type="pres">
      <dgm:prSet presAssocID="{A6FFDD56-7A08-4E67-B583-EFAFA502894D}" presName="hierRoot1" presStyleCnt="0"/>
      <dgm:spPr/>
    </dgm:pt>
    <dgm:pt modelId="{764B6E08-6C7B-4096-B0FC-8CF4F96ADD74}" type="pres">
      <dgm:prSet presAssocID="{A6FFDD56-7A08-4E67-B583-EFAFA502894D}" presName="composite" presStyleCnt="0"/>
      <dgm:spPr/>
    </dgm:pt>
    <dgm:pt modelId="{D2AE0529-A14C-4F29-85D4-330E96C411B8}" type="pres">
      <dgm:prSet presAssocID="{A6FFDD56-7A08-4E67-B583-EFAFA502894D}" presName="background" presStyleLbl="node0" presStyleIdx="1" presStyleCnt="2"/>
      <dgm:spPr/>
    </dgm:pt>
    <dgm:pt modelId="{8429E2CE-877E-470D-B1DE-99056A6EF03C}" type="pres">
      <dgm:prSet presAssocID="{A6FFDD56-7A08-4E67-B583-EFAFA502894D}" presName="text" presStyleLbl="fgAcc0" presStyleIdx="1" presStyleCnt="2">
        <dgm:presLayoutVars>
          <dgm:chPref val="3"/>
        </dgm:presLayoutVars>
      </dgm:prSet>
      <dgm:spPr/>
    </dgm:pt>
    <dgm:pt modelId="{C3078618-0884-4FC7-820A-7A0C78AF709D}" type="pres">
      <dgm:prSet presAssocID="{A6FFDD56-7A08-4E67-B583-EFAFA502894D}" presName="hierChild2" presStyleCnt="0"/>
      <dgm:spPr/>
    </dgm:pt>
  </dgm:ptLst>
  <dgm:cxnLst>
    <dgm:cxn modelId="{70988B45-3E5E-4A2A-8779-88840EA6C39D}" srcId="{A9A4BF58-FF1C-4E0A-9A50-5063666879B5}" destId="{A6FFDD56-7A08-4E67-B583-EFAFA502894D}" srcOrd="1" destOrd="0" parTransId="{CC73227F-355F-4044-A869-B12CD9CF40C4}" sibTransId="{AB426CAF-D8DD-403C-AB7B-6F7CC209F6CC}"/>
    <dgm:cxn modelId="{53BC0D6C-92A5-4153-81DB-2544C926D37A}" type="presOf" srcId="{1EC22AF2-C222-4F00-81E7-9A044329E32A}" destId="{DF56C9BC-A7CD-497C-ADC4-0BB1637F2EB9}" srcOrd="0" destOrd="0" presId="urn:microsoft.com/office/officeart/2005/8/layout/hierarchy1"/>
    <dgm:cxn modelId="{B1E2F892-957D-4B1E-8153-EEE9AA7829C5}" type="presOf" srcId="{A6FFDD56-7A08-4E67-B583-EFAFA502894D}" destId="{8429E2CE-877E-470D-B1DE-99056A6EF03C}" srcOrd="0" destOrd="0" presId="urn:microsoft.com/office/officeart/2005/8/layout/hierarchy1"/>
    <dgm:cxn modelId="{071924A1-2C9A-4E21-87E9-C62D8973BEA0}" srcId="{A9A4BF58-FF1C-4E0A-9A50-5063666879B5}" destId="{1EC22AF2-C222-4F00-81E7-9A044329E32A}" srcOrd="0" destOrd="0" parTransId="{3258462E-EA52-4CBD-8BF2-3B2F1634C5DC}" sibTransId="{4B3A2A21-F90E-4298-AE97-0A97F39C03B4}"/>
    <dgm:cxn modelId="{CF548FC5-6998-450D-AD12-903D3E670876}" type="presOf" srcId="{A9A4BF58-FF1C-4E0A-9A50-5063666879B5}" destId="{DECA54FA-285B-47C7-A386-D7F656E055E4}" srcOrd="0" destOrd="0" presId="urn:microsoft.com/office/officeart/2005/8/layout/hierarchy1"/>
    <dgm:cxn modelId="{30CF13C0-CE18-42E9-A11E-7A76F9FF861C}" type="presParOf" srcId="{DECA54FA-285B-47C7-A386-D7F656E055E4}" destId="{C7E0897D-DD5B-4C49-A2DB-91A109BD4C24}" srcOrd="0" destOrd="0" presId="urn:microsoft.com/office/officeart/2005/8/layout/hierarchy1"/>
    <dgm:cxn modelId="{7A0993A9-0EEA-4B74-9668-B6701DF7D327}" type="presParOf" srcId="{C7E0897D-DD5B-4C49-A2DB-91A109BD4C24}" destId="{448DB32F-D3A6-4ABC-A930-93BEE74E6A57}" srcOrd="0" destOrd="0" presId="urn:microsoft.com/office/officeart/2005/8/layout/hierarchy1"/>
    <dgm:cxn modelId="{004F9034-9A6F-4E2A-BFE5-ECCFE6931A44}" type="presParOf" srcId="{448DB32F-D3A6-4ABC-A930-93BEE74E6A57}" destId="{62249FD6-2EEA-4311-A55A-3B38CFF4E5B6}" srcOrd="0" destOrd="0" presId="urn:microsoft.com/office/officeart/2005/8/layout/hierarchy1"/>
    <dgm:cxn modelId="{9EEFC189-32A8-444A-87D8-E52D03A581D0}" type="presParOf" srcId="{448DB32F-D3A6-4ABC-A930-93BEE74E6A57}" destId="{DF56C9BC-A7CD-497C-ADC4-0BB1637F2EB9}" srcOrd="1" destOrd="0" presId="urn:microsoft.com/office/officeart/2005/8/layout/hierarchy1"/>
    <dgm:cxn modelId="{86D77577-6C99-4E75-B7B8-6E9858E5FFE0}" type="presParOf" srcId="{C7E0897D-DD5B-4C49-A2DB-91A109BD4C24}" destId="{BA415437-0572-4FA9-A0B4-52B53D93D2BF}" srcOrd="1" destOrd="0" presId="urn:microsoft.com/office/officeart/2005/8/layout/hierarchy1"/>
    <dgm:cxn modelId="{0320D275-0FB1-47D1-B978-8D676BBE0036}" type="presParOf" srcId="{DECA54FA-285B-47C7-A386-D7F656E055E4}" destId="{54413109-82CD-4A90-9CBA-8502CD84F5EC}" srcOrd="1" destOrd="0" presId="urn:microsoft.com/office/officeart/2005/8/layout/hierarchy1"/>
    <dgm:cxn modelId="{C38778B1-1D27-4B65-A221-E2CBD8AB1AF5}" type="presParOf" srcId="{54413109-82CD-4A90-9CBA-8502CD84F5EC}" destId="{764B6E08-6C7B-4096-B0FC-8CF4F96ADD74}" srcOrd="0" destOrd="0" presId="urn:microsoft.com/office/officeart/2005/8/layout/hierarchy1"/>
    <dgm:cxn modelId="{21D88027-5DE3-4D56-AD79-AF8B941426D7}" type="presParOf" srcId="{764B6E08-6C7B-4096-B0FC-8CF4F96ADD74}" destId="{D2AE0529-A14C-4F29-85D4-330E96C411B8}" srcOrd="0" destOrd="0" presId="urn:microsoft.com/office/officeart/2005/8/layout/hierarchy1"/>
    <dgm:cxn modelId="{133530E5-E8B0-4507-BEF0-6802491B9ED7}" type="presParOf" srcId="{764B6E08-6C7B-4096-B0FC-8CF4F96ADD74}" destId="{8429E2CE-877E-470D-B1DE-99056A6EF03C}" srcOrd="1" destOrd="0" presId="urn:microsoft.com/office/officeart/2005/8/layout/hierarchy1"/>
    <dgm:cxn modelId="{D459EA4B-129A-49F4-B37C-2CBC5CFDAC27}" type="presParOf" srcId="{54413109-82CD-4A90-9CBA-8502CD84F5EC}" destId="{C3078618-0884-4FC7-820A-7A0C78AF709D}"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77C0EB0-580D-4DDD-B73E-8948C5EFFD50}"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6BA6EA07-0788-48B3-856A-F006034B5A5B}">
      <dgm:prSet/>
      <dgm:spPr/>
      <dgm:t>
        <a:bodyPr/>
        <a:lstStyle/>
        <a:p>
          <a:pPr>
            <a:lnSpc>
              <a:spcPct val="100000"/>
            </a:lnSpc>
            <a:defRPr cap="all"/>
          </a:pPr>
          <a:r>
            <a:rPr lang="en-US"/>
            <a:t>Reasoning</a:t>
          </a:r>
        </a:p>
      </dgm:t>
    </dgm:pt>
    <dgm:pt modelId="{6CCCD631-DCA2-4A63-A6E8-9ED34A85A6A1}" type="parTrans" cxnId="{B64B8B21-0EB0-4C63-AC84-442FB682D34F}">
      <dgm:prSet/>
      <dgm:spPr/>
      <dgm:t>
        <a:bodyPr/>
        <a:lstStyle/>
        <a:p>
          <a:endParaRPr lang="en-US"/>
        </a:p>
      </dgm:t>
    </dgm:pt>
    <dgm:pt modelId="{BC62D27F-0E8E-4E14-A028-DED58697143D}" type="sibTrans" cxnId="{B64B8B21-0EB0-4C63-AC84-442FB682D34F}">
      <dgm:prSet/>
      <dgm:spPr/>
      <dgm:t>
        <a:bodyPr/>
        <a:lstStyle/>
        <a:p>
          <a:endParaRPr lang="en-US"/>
        </a:p>
      </dgm:t>
    </dgm:pt>
    <dgm:pt modelId="{D619CF8D-D6FD-4CB9-8725-8D83FC73441E}">
      <dgm:prSet/>
      <dgm:spPr/>
      <dgm:t>
        <a:bodyPr/>
        <a:lstStyle/>
        <a:p>
          <a:pPr>
            <a:lnSpc>
              <a:spcPct val="100000"/>
            </a:lnSpc>
            <a:defRPr cap="all"/>
          </a:pPr>
          <a:r>
            <a:rPr lang="en-US"/>
            <a:t>Speed </a:t>
          </a:r>
        </a:p>
      </dgm:t>
    </dgm:pt>
    <dgm:pt modelId="{D86791C8-6388-4525-AB0B-59189392502D}" type="parTrans" cxnId="{37DE87E0-3A3F-4125-B06E-A9F6CFAC2C92}">
      <dgm:prSet/>
      <dgm:spPr/>
      <dgm:t>
        <a:bodyPr/>
        <a:lstStyle/>
        <a:p>
          <a:endParaRPr lang="en-US"/>
        </a:p>
      </dgm:t>
    </dgm:pt>
    <dgm:pt modelId="{BF280686-7EC6-4D8C-AB41-F6C76943D0E6}" type="sibTrans" cxnId="{37DE87E0-3A3F-4125-B06E-A9F6CFAC2C92}">
      <dgm:prSet/>
      <dgm:spPr/>
      <dgm:t>
        <a:bodyPr/>
        <a:lstStyle/>
        <a:p>
          <a:endParaRPr lang="en-US"/>
        </a:p>
      </dgm:t>
    </dgm:pt>
    <dgm:pt modelId="{FD44B2C9-586F-40DD-AE6E-AD81060E29E3}">
      <dgm:prSet/>
      <dgm:spPr/>
      <dgm:t>
        <a:bodyPr/>
        <a:lstStyle/>
        <a:p>
          <a:pPr>
            <a:lnSpc>
              <a:spcPct val="100000"/>
            </a:lnSpc>
            <a:defRPr cap="all"/>
          </a:pPr>
          <a:r>
            <a:rPr lang="en-US"/>
            <a:t>Writing</a:t>
          </a:r>
        </a:p>
      </dgm:t>
    </dgm:pt>
    <dgm:pt modelId="{A9E8016B-E671-4E30-83DD-3887B482A679}" type="parTrans" cxnId="{AA451F28-A0BD-4720-BF37-3962520BEB1F}">
      <dgm:prSet/>
      <dgm:spPr/>
      <dgm:t>
        <a:bodyPr/>
        <a:lstStyle/>
        <a:p>
          <a:endParaRPr lang="en-US"/>
        </a:p>
      </dgm:t>
    </dgm:pt>
    <dgm:pt modelId="{187C67C2-138B-4EAE-9F68-AD106B5C8F7E}" type="sibTrans" cxnId="{AA451F28-A0BD-4720-BF37-3962520BEB1F}">
      <dgm:prSet/>
      <dgm:spPr/>
      <dgm:t>
        <a:bodyPr/>
        <a:lstStyle/>
        <a:p>
          <a:endParaRPr lang="en-US"/>
        </a:p>
      </dgm:t>
    </dgm:pt>
    <dgm:pt modelId="{825CA482-8627-429F-AB35-BACFEC025A97}">
      <dgm:prSet/>
      <dgm:spPr/>
      <dgm:t>
        <a:bodyPr/>
        <a:lstStyle/>
        <a:p>
          <a:pPr>
            <a:lnSpc>
              <a:spcPct val="100000"/>
            </a:lnSpc>
            <a:defRPr cap="all"/>
          </a:pPr>
          <a:r>
            <a:rPr lang="en-US"/>
            <a:t>Multimodal</a:t>
          </a:r>
        </a:p>
      </dgm:t>
    </dgm:pt>
    <dgm:pt modelId="{173681C6-3317-4040-8369-17124B0C9ED4}" type="parTrans" cxnId="{301327BA-878F-4357-8A4E-C2AB35F97877}">
      <dgm:prSet/>
      <dgm:spPr/>
      <dgm:t>
        <a:bodyPr/>
        <a:lstStyle/>
        <a:p>
          <a:endParaRPr lang="en-US"/>
        </a:p>
      </dgm:t>
    </dgm:pt>
    <dgm:pt modelId="{3ADD5CB2-541C-4E08-8CBA-20EBD93CB6EF}" type="sibTrans" cxnId="{301327BA-878F-4357-8A4E-C2AB35F97877}">
      <dgm:prSet/>
      <dgm:spPr/>
      <dgm:t>
        <a:bodyPr/>
        <a:lstStyle/>
        <a:p>
          <a:endParaRPr lang="en-US"/>
        </a:p>
      </dgm:t>
    </dgm:pt>
    <dgm:pt modelId="{47B096CC-A3C8-431B-9295-5E6C80019509}" type="pres">
      <dgm:prSet presAssocID="{277C0EB0-580D-4DDD-B73E-8948C5EFFD50}" presName="root" presStyleCnt="0">
        <dgm:presLayoutVars>
          <dgm:dir/>
          <dgm:resizeHandles val="exact"/>
        </dgm:presLayoutVars>
      </dgm:prSet>
      <dgm:spPr/>
    </dgm:pt>
    <dgm:pt modelId="{3E41C4C3-C72A-4C1C-9D7E-2941FB6B8647}" type="pres">
      <dgm:prSet presAssocID="{6BA6EA07-0788-48B3-856A-F006034B5A5B}" presName="compNode" presStyleCnt="0"/>
      <dgm:spPr/>
    </dgm:pt>
    <dgm:pt modelId="{D8596506-32CE-4B94-939E-2D6F726ED190}" type="pres">
      <dgm:prSet presAssocID="{6BA6EA07-0788-48B3-856A-F006034B5A5B}" presName="iconBgRect" presStyleLbl="bgShp" presStyleIdx="0" presStyleCnt="4"/>
      <dgm:spPr/>
    </dgm:pt>
    <dgm:pt modelId="{2ADD9824-6EC7-45E1-8247-FF3FA05351BD}" type="pres">
      <dgm:prSet presAssocID="{6BA6EA07-0788-48B3-856A-F006034B5A5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ead with Gears"/>
        </a:ext>
      </dgm:extLst>
    </dgm:pt>
    <dgm:pt modelId="{023FC0C2-86DA-40A5-9951-A2550A7060E2}" type="pres">
      <dgm:prSet presAssocID="{6BA6EA07-0788-48B3-856A-F006034B5A5B}" presName="spaceRect" presStyleCnt="0"/>
      <dgm:spPr/>
    </dgm:pt>
    <dgm:pt modelId="{5FA1DFEF-29E2-44C4-8744-36A1C87AC0C0}" type="pres">
      <dgm:prSet presAssocID="{6BA6EA07-0788-48B3-856A-F006034B5A5B}" presName="textRect" presStyleLbl="revTx" presStyleIdx="0" presStyleCnt="4">
        <dgm:presLayoutVars>
          <dgm:chMax val="1"/>
          <dgm:chPref val="1"/>
        </dgm:presLayoutVars>
      </dgm:prSet>
      <dgm:spPr/>
    </dgm:pt>
    <dgm:pt modelId="{5BB29C90-C95E-4EDF-94FC-CC6A7EC12246}" type="pres">
      <dgm:prSet presAssocID="{BC62D27F-0E8E-4E14-A028-DED58697143D}" presName="sibTrans" presStyleCnt="0"/>
      <dgm:spPr/>
    </dgm:pt>
    <dgm:pt modelId="{B32633B2-9CC1-42B1-BC5D-6D5F60A61FE1}" type="pres">
      <dgm:prSet presAssocID="{D619CF8D-D6FD-4CB9-8725-8D83FC73441E}" presName="compNode" presStyleCnt="0"/>
      <dgm:spPr/>
    </dgm:pt>
    <dgm:pt modelId="{67B8D01B-5832-4A4C-8306-C37EF86B8D5E}" type="pres">
      <dgm:prSet presAssocID="{D619CF8D-D6FD-4CB9-8725-8D83FC73441E}" presName="iconBgRect" presStyleLbl="bgShp" presStyleIdx="1" presStyleCnt="4"/>
      <dgm:spPr/>
    </dgm:pt>
    <dgm:pt modelId="{2E07FB09-F557-46EE-B3BA-3E13D27A1D64}" type="pres">
      <dgm:prSet presAssocID="{D619CF8D-D6FD-4CB9-8725-8D83FC73441E}"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topwatch"/>
        </a:ext>
      </dgm:extLst>
    </dgm:pt>
    <dgm:pt modelId="{6172EEA7-9CC9-43CC-91AC-70C779437AA7}" type="pres">
      <dgm:prSet presAssocID="{D619CF8D-D6FD-4CB9-8725-8D83FC73441E}" presName="spaceRect" presStyleCnt="0"/>
      <dgm:spPr/>
    </dgm:pt>
    <dgm:pt modelId="{032A0C7C-16DD-41D0-9B07-C4830D7FF3DE}" type="pres">
      <dgm:prSet presAssocID="{D619CF8D-D6FD-4CB9-8725-8D83FC73441E}" presName="textRect" presStyleLbl="revTx" presStyleIdx="1" presStyleCnt="4">
        <dgm:presLayoutVars>
          <dgm:chMax val="1"/>
          <dgm:chPref val="1"/>
        </dgm:presLayoutVars>
      </dgm:prSet>
      <dgm:spPr/>
    </dgm:pt>
    <dgm:pt modelId="{F0FC985B-F0F8-48AF-A076-94CB63717470}" type="pres">
      <dgm:prSet presAssocID="{BF280686-7EC6-4D8C-AB41-F6C76943D0E6}" presName="sibTrans" presStyleCnt="0"/>
      <dgm:spPr/>
    </dgm:pt>
    <dgm:pt modelId="{632A821A-7D99-43CC-9915-229D476A7481}" type="pres">
      <dgm:prSet presAssocID="{FD44B2C9-586F-40DD-AE6E-AD81060E29E3}" presName="compNode" presStyleCnt="0"/>
      <dgm:spPr/>
    </dgm:pt>
    <dgm:pt modelId="{8C1CBF87-23F0-4FAF-8EE1-4310CA4F8771}" type="pres">
      <dgm:prSet presAssocID="{FD44B2C9-586F-40DD-AE6E-AD81060E29E3}" presName="iconBgRect" presStyleLbl="bgShp" presStyleIdx="2" presStyleCnt="4"/>
      <dgm:spPr/>
    </dgm:pt>
    <dgm:pt modelId="{FAB62A6F-9F52-4EA0-A841-55359CA4DD07}" type="pres">
      <dgm:prSet presAssocID="{FD44B2C9-586F-40DD-AE6E-AD81060E29E3}"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encil"/>
        </a:ext>
      </dgm:extLst>
    </dgm:pt>
    <dgm:pt modelId="{ED064423-D67B-48D7-95A3-644212398295}" type="pres">
      <dgm:prSet presAssocID="{FD44B2C9-586F-40DD-AE6E-AD81060E29E3}" presName="spaceRect" presStyleCnt="0"/>
      <dgm:spPr/>
    </dgm:pt>
    <dgm:pt modelId="{7B9FD5FA-F970-466B-8EB4-FF36BE034067}" type="pres">
      <dgm:prSet presAssocID="{FD44B2C9-586F-40DD-AE6E-AD81060E29E3}" presName="textRect" presStyleLbl="revTx" presStyleIdx="2" presStyleCnt="4">
        <dgm:presLayoutVars>
          <dgm:chMax val="1"/>
          <dgm:chPref val="1"/>
        </dgm:presLayoutVars>
      </dgm:prSet>
      <dgm:spPr/>
    </dgm:pt>
    <dgm:pt modelId="{853BCE3D-11D5-4AE4-94EF-29E55F905DD9}" type="pres">
      <dgm:prSet presAssocID="{187C67C2-138B-4EAE-9F68-AD106B5C8F7E}" presName="sibTrans" presStyleCnt="0"/>
      <dgm:spPr/>
    </dgm:pt>
    <dgm:pt modelId="{5FCB3A2A-EB76-44FE-96F3-0DA2167CDB3A}" type="pres">
      <dgm:prSet presAssocID="{825CA482-8627-429F-AB35-BACFEC025A97}" presName="compNode" presStyleCnt="0"/>
      <dgm:spPr/>
    </dgm:pt>
    <dgm:pt modelId="{C9090E57-9547-4F18-9CEF-D53832249376}" type="pres">
      <dgm:prSet presAssocID="{825CA482-8627-429F-AB35-BACFEC025A97}" presName="iconBgRect" presStyleLbl="bgShp" presStyleIdx="3" presStyleCnt="4"/>
      <dgm:spPr/>
    </dgm:pt>
    <dgm:pt modelId="{0F3408A9-269C-426C-BADA-3675874BC036}" type="pres">
      <dgm:prSet presAssocID="{825CA482-8627-429F-AB35-BACFEC025A97}"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Ambulance"/>
        </a:ext>
      </dgm:extLst>
    </dgm:pt>
    <dgm:pt modelId="{F70F8114-5FFC-4DBC-AA3A-96DD8BBACE01}" type="pres">
      <dgm:prSet presAssocID="{825CA482-8627-429F-AB35-BACFEC025A97}" presName="spaceRect" presStyleCnt="0"/>
      <dgm:spPr/>
    </dgm:pt>
    <dgm:pt modelId="{E5A7E827-C0D3-49A2-A51B-46246A9BA0F9}" type="pres">
      <dgm:prSet presAssocID="{825CA482-8627-429F-AB35-BACFEC025A97}" presName="textRect" presStyleLbl="revTx" presStyleIdx="3" presStyleCnt="4">
        <dgm:presLayoutVars>
          <dgm:chMax val="1"/>
          <dgm:chPref val="1"/>
        </dgm:presLayoutVars>
      </dgm:prSet>
      <dgm:spPr/>
    </dgm:pt>
  </dgm:ptLst>
  <dgm:cxnLst>
    <dgm:cxn modelId="{B64B8B21-0EB0-4C63-AC84-442FB682D34F}" srcId="{277C0EB0-580D-4DDD-B73E-8948C5EFFD50}" destId="{6BA6EA07-0788-48B3-856A-F006034B5A5B}" srcOrd="0" destOrd="0" parTransId="{6CCCD631-DCA2-4A63-A6E8-9ED34A85A6A1}" sibTransId="{BC62D27F-0E8E-4E14-A028-DED58697143D}"/>
    <dgm:cxn modelId="{AA451F28-A0BD-4720-BF37-3962520BEB1F}" srcId="{277C0EB0-580D-4DDD-B73E-8948C5EFFD50}" destId="{FD44B2C9-586F-40DD-AE6E-AD81060E29E3}" srcOrd="2" destOrd="0" parTransId="{A9E8016B-E671-4E30-83DD-3887B482A679}" sibTransId="{187C67C2-138B-4EAE-9F68-AD106B5C8F7E}"/>
    <dgm:cxn modelId="{99238067-A58B-4679-934F-E19732CAF2A7}" type="presOf" srcId="{825CA482-8627-429F-AB35-BACFEC025A97}" destId="{E5A7E827-C0D3-49A2-A51B-46246A9BA0F9}" srcOrd="0" destOrd="0" presId="urn:microsoft.com/office/officeart/2018/5/layout/IconCircleLabelList"/>
    <dgm:cxn modelId="{F8A44096-AF64-424C-8FD7-7379FB837FD3}" type="presOf" srcId="{D619CF8D-D6FD-4CB9-8725-8D83FC73441E}" destId="{032A0C7C-16DD-41D0-9B07-C4830D7FF3DE}" srcOrd="0" destOrd="0" presId="urn:microsoft.com/office/officeart/2018/5/layout/IconCircleLabelList"/>
    <dgm:cxn modelId="{D0FB1DA9-0E15-4F52-BF1E-BC21FE4A84C8}" type="presOf" srcId="{6BA6EA07-0788-48B3-856A-F006034B5A5B}" destId="{5FA1DFEF-29E2-44C4-8744-36A1C87AC0C0}" srcOrd="0" destOrd="0" presId="urn:microsoft.com/office/officeart/2018/5/layout/IconCircleLabelList"/>
    <dgm:cxn modelId="{301327BA-878F-4357-8A4E-C2AB35F97877}" srcId="{277C0EB0-580D-4DDD-B73E-8948C5EFFD50}" destId="{825CA482-8627-429F-AB35-BACFEC025A97}" srcOrd="3" destOrd="0" parTransId="{173681C6-3317-4040-8369-17124B0C9ED4}" sibTransId="{3ADD5CB2-541C-4E08-8CBA-20EBD93CB6EF}"/>
    <dgm:cxn modelId="{37DE87E0-3A3F-4125-B06E-A9F6CFAC2C92}" srcId="{277C0EB0-580D-4DDD-B73E-8948C5EFFD50}" destId="{D619CF8D-D6FD-4CB9-8725-8D83FC73441E}" srcOrd="1" destOrd="0" parTransId="{D86791C8-6388-4525-AB0B-59189392502D}" sibTransId="{BF280686-7EC6-4D8C-AB41-F6C76943D0E6}"/>
    <dgm:cxn modelId="{36C437E4-E478-44AA-AF06-EC7DEAB25D2B}" type="presOf" srcId="{FD44B2C9-586F-40DD-AE6E-AD81060E29E3}" destId="{7B9FD5FA-F970-466B-8EB4-FF36BE034067}" srcOrd="0" destOrd="0" presId="urn:microsoft.com/office/officeart/2018/5/layout/IconCircleLabelList"/>
    <dgm:cxn modelId="{EF175FE4-7E65-4BB7-902E-9F3F777A0D2C}" type="presOf" srcId="{277C0EB0-580D-4DDD-B73E-8948C5EFFD50}" destId="{47B096CC-A3C8-431B-9295-5E6C80019509}" srcOrd="0" destOrd="0" presId="urn:microsoft.com/office/officeart/2018/5/layout/IconCircleLabelList"/>
    <dgm:cxn modelId="{F7969B56-25C9-4833-A280-963A81E4498F}" type="presParOf" srcId="{47B096CC-A3C8-431B-9295-5E6C80019509}" destId="{3E41C4C3-C72A-4C1C-9D7E-2941FB6B8647}" srcOrd="0" destOrd="0" presId="urn:microsoft.com/office/officeart/2018/5/layout/IconCircleLabelList"/>
    <dgm:cxn modelId="{F6554052-1DE8-426A-B695-11376419DB4B}" type="presParOf" srcId="{3E41C4C3-C72A-4C1C-9D7E-2941FB6B8647}" destId="{D8596506-32CE-4B94-939E-2D6F726ED190}" srcOrd="0" destOrd="0" presId="urn:microsoft.com/office/officeart/2018/5/layout/IconCircleLabelList"/>
    <dgm:cxn modelId="{86B6D25C-91BB-4DE3-9072-12CF7306BA7D}" type="presParOf" srcId="{3E41C4C3-C72A-4C1C-9D7E-2941FB6B8647}" destId="{2ADD9824-6EC7-45E1-8247-FF3FA05351BD}" srcOrd="1" destOrd="0" presId="urn:microsoft.com/office/officeart/2018/5/layout/IconCircleLabelList"/>
    <dgm:cxn modelId="{D4AAB0CC-B085-476A-84F8-DA304DDFA4ED}" type="presParOf" srcId="{3E41C4C3-C72A-4C1C-9D7E-2941FB6B8647}" destId="{023FC0C2-86DA-40A5-9951-A2550A7060E2}" srcOrd="2" destOrd="0" presId="urn:microsoft.com/office/officeart/2018/5/layout/IconCircleLabelList"/>
    <dgm:cxn modelId="{B8CD89C4-94BC-496C-87CA-22684250AD6E}" type="presParOf" srcId="{3E41C4C3-C72A-4C1C-9D7E-2941FB6B8647}" destId="{5FA1DFEF-29E2-44C4-8744-36A1C87AC0C0}" srcOrd="3" destOrd="0" presId="urn:microsoft.com/office/officeart/2018/5/layout/IconCircleLabelList"/>
    <dgm:cxn modelId="{D5EFFB95-7285-46AC-A0B7-50C21ED50866}" type="presParOf" srcId="{47B096CC-A3C8-431B-9295-5E6C80019509}" destId="{5BB29C90-C95E-4EDF-94FC-CC6A7EC12246}" srcOrd="1" destOrd="0" presId="urn:microsoft.com/office/officeart/2018/5/layout/IconCircleLabelList"/>
    <dgm:cxn modelId="{AB7D6D4E-2581-473C-87EA-29A4E777E0BF}" type="presParOf" srcId="{47B096CC-A3C8-431B-9295-5E6C80019509}" destId="{B32633B2-9CC1-42B1-BC5D-6D5F60A61FE1}" srcOrd="2" destOrd="0" presId="urn:microsoft.com/office/officeart/2018/5/layout/IconCircleLabelList"/>
    <dgm:cxn modelId="{0E3B7704-1899-4CF9-B36E-D74051BA93E0}" type="presParOf" srcId="{B32633B2-9CC1-42B1-BC5D-6D5F60A61FE1}" destId="{67B8D01B-5832-4A4C-8306-C37EF86B8D5E}" srcOrd="0" destOrd="0" presId="urn:microsoft.com/office/officeart/2018/5/layout/IconCircleLabelList"/>
    <dgm:cxn modelId="{790778C7-73F6-4D6E-88C8-98EEAB6183F5}" type="presParOf" srcId="{B32633B2-9CC1-42B1-BC5D-6D5F60A61FE1}" destId="{2E07FB09-F557-46EE-B3BA-3E13D27A1D64}" srcOrd="1" destOrd="0" presId="urn:microsoft.com/office/officeart/2018/5/layout/IconCircleLabelList"/>
    <dgm:cxn modelId="{EB634CB9-895E-4B33-B1DF-803651DD93A8}" type="presParOf" srcId="{B32633B2-9CC1-42B1-BC5D-6D5F60A61FE1}" destId="{6172EEA7-9CC9-43CC-91AC-70C779437AA7}" srcOrd="2" destOrd="0" presId="urn:microsoft.com/office/officeart/2018/5/layout/IconCircleLabelList"/>
    <dgm:cxn modelId="{83384693-3C9A-4425-B745-AB25E1DB0A16}" type="presParOf" srcId="{B32633B2-9CC1-42B1-BC5D-6D5F60A61FE1}" destId="{032A0C7C-16DD-41D0-9B07-C4830D7FF3DE}" srcOrd="3" destOrd="0" presId="urn:microsoft.com/office/officeart/2018/5/layout/IconCircleLabelList"/>
    <dgm:cxn modelId="{B32AFD9D-0A17-423B-8764-09F1EE7111BD}" type="presParOf" srcId="{47B096CC-A3C8-431B-9295-5E6C80019509}" destId="{F0FC985B-F0F8-48AF-A076-94CB63717470}" srcOrd="3" destOrd="0" presId="urn:microsoft.com/office/officeart/2018/5/layout/IconCircleLabelList"/>
    <dgm:cxn modelId="{E8C69216-561E-48F5-92BD-4660C7DA5FE7}" type="presParOf" srcId="{47B096CC-A3C8-431B-9295-5E6C80019509}" destId="{632A821A-7D99-43CC-9915-229D476A7481}" srcOrd="4" destOrd="0" presId="urn:microsoft.com/office/officeart/2018/5/layout/IconCircleLabelList"/>
    <dgm:cxn modelId="{22F86B58-3810-4F5D-BE57-5B5647088683}" type="presParOf" srcId="{632A821A-7D99-43CC-9915-229D476A7481}" destId="{8C1CBF87-23F0-4FAF-8EE1-4310CA4F8771}" srcOrd="0" destOrd="0" presId="urn:microsoft.com/office/officeart/2018/5/layout/IconCircleLabelList"/>
    <dgm:cxn modelId="{3492A16D-AC1A-40B0-BEED-E49D069EA2CB}" type="presParOf" srcId="{632A821A-7D99-43CC-9915-229D476A7481}" destId="{FAB62A6F-9F52-4EA0-A841-55359CA4DD07}" srcOrd="1" destOrd="0" presId="urn:microsoft.com/office/officeart/2018/5/layout/IconCircleLabelList"/>
    <dgm:cxn modelId="{7D1B8B12-7293-4BF5-B298-D0E640C8F24D}" type="presParOf" srcId="{632A821A-7D99-43CC-9915-229D476A7481}" destId="{ED064423-D67B-48D7-95A3-644212398295}" srcOrd="2" destOrd="0" presId="urn:microsoft.com/office/officeart/2018/5/layout/IconCircleLabelList"/>
    <dgm:cxn modelId="{27486ADF-ADA6-495D-917A-4E9AEC3EA9D6}" type="presParOf" srcId="{632A821A-7D99-43CC-9915-229D476A7481}" destId="{7B9FD5FA-F970-466B-8EB4-FF36BE034067}" srcOrd="3" destOrd="0" presId="urn:microsoft.com/office/officeart/2018/5/layout/IconCircleLabelList"/>
    <dgm:cxn modelId="{30795A4E-0AAF-4845-9366-61A4BDE4E789}" type="presParOf" srcId="{47B096CC-A3C8-431B-9295-5E6C80019509}" destId="{853BCE3D-11D5-4AE4-94EF-29E55F905DD9}" srcOrd="5" destOrd="0" presId="urn:microsoft.com/office/officeart/2018/5/layout/IconCircleLabelList"/>
    <dgm:cxn modelId="{B2F7D03C-66FC-4CBD-8B5F-26205A9B65B7}" type="presParOf" srcId="{47B096CC-A3C8-431B-9295-5E6C80019509}" destId="{5FCB3A2A-EB76-44FE-96F3-0DA2167CDB3A}" srcOrd="6" destOrd="0" presId="urn:microsoft.com/office/officeart/2018/5/layout/IconCircleLabelList"/>
    <dgm:cxn modelId="{E6943C36-1A69-48AE-95A1-8A899F446259}" type="presParOf" srcId="{5FCB3A2A-EB76-44FE-96F3-0DA2167CDB3A}" destId="{C9090E57-9547-4F18-9CEF-D53832249376}" srcOrd="0" destOrd="0" presId="urn:microsoft.com/office/officeart/2018/5/layout/IconCircleLabelList"/>
    <dgm:cxn modelId="{426CC542-2C44-4705-B520-F54B6FB7A534}" type="presParOf" srcId="{5FCB3A2A-EB76-44FE-96F3-0DA2167CDB3A}" destId="{0F3408A9-269C-426C-BADA-3675874BC036}" srcOrd="1" destOrd="0" presId="urn:microsoft.com/office/officeart/2018/5/layout/IconCircleLabelList"/>
    <dgm:cxn modelId="{E8BBB67C-9705-497B-8C44-E3EB62D042AA}" type="presParOf" srcId="{5FCB3A2A-EB76-44FE-96F3-0DA2167CDB3A}" destId="{F70F8114-5FFC-4DBC-AA3A-96DD8BBACE01}" srcOrd="2" destOrd="0" presId="urn:microsoft.com/office/officeart/2018/5/layout/IconCircleLabelList"/>
    <dgm:cxn modelId="{44ACFA96-14F6-48CB-8AC0-092CBFB50092}" type="presParOf" srcId="{5FCB3A2A-EB76-44FE-96F3-0DA2167CDB3A}" destId="{E5A7E827-C0D3-49A2-A51B-46246A9BA0F9}"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C4FB01D-4E74-4D9D-90FB-CC07B9282235}" type="doc">
      <dgm:prSet loTypeId="urn:microsoft.com/office/officeart/2018/2/layout/IconVerticalSolidList" loCatId="icon" qsTypeId="urn:microsoft.com/office/officeart/2005/8/quickstyle/simple1" qsCatId="simple" csTypeId="urn:microsoft.com/office/officeart/2005/8/colors/accent1_1" csCatId="accent1" phldr="1"/>
      <dgm:spPr/>
      <dgm:t>
        <a:bodyPr/>
        <a:lstStyle/>
        <a:p>
          <a:endParaRPr lang="en-US"/>
        </a:p>
      </dgm:t>
    </dgm:pt>
    <dgm:pt modelId="{DAB9B2B0-E81D-4648-A021-762E47425F38}">
      <dgm:prSet custT="1"/>
      <dgm:spPr/>
      <dgm:t>
        <a:bodyPr/>
        <a:lstStyle/>
        <a:p>
          <a:pPr>
            <a:lnSpc>
              <a:spcPct val="100000"/>
            </a:lnSpc>
          </a:pPr>
          <a:r>
            <a:rPr lang="en-US" sz="3200" b="1"/>
            <a:t>Big data</a:t>
          </a:r>
        </a:p>
      </dgm:t>
    </dgm:pt>
    <dgm:pt modelId="{4C3E5504-7C54-4947-9AE2-C2041B46E2BE}" type="parTrans" cxnId="{DD70916D-D7CE-4205-9428-77A6E990C113}">
      <dgm:prSet/>
      <dgm:spPr/>
      <dgm:t>
        <a:bodyPr/>
        <a:lstStyle/>
        <a:p>
          <a:endParaRPr lang="en-US" sz="2800" b="1"/>
        </a:p>
      </dgm:t>
    </dgm:pt>
    <dgm:pt modelId="{7F66F957-824C-417A-B4DA-66BD81A74BFE}" type="sibTrans" cxnId="{DD70916D-D7CE-4205-9428-77A6E990C113}">
      <dgm:prSet/>
      <dgm:spPr/>
      <dgm:t>
        <a:bodyPr/>
        <a:lstStyle/>
        <a:p>
          <a:endParaRPr lang="en-US" sz="2800" b="1"/>
        </a:p>
      </dgm:t>
    </dgm:pt>
    <dgm:pt modelId="{E111BD41-B75C-476C-A54C-33E70035467B}">
      <dgm:prSet custT="1"/>
      <dgm:spPr/>
      <dgm:t>
        <a:bodyPr/>
        <a:lstStyle/>
        <a:p>
          <a:pPr>
            <a:lnSpc>
              <a:spcPct val="100000"/>
            </a:lnSpc>
          </a:pPr>
          <a:r>
            <a:rPr lang="en-US" sz="3200" b="1"/>
            <a:t>Dramatically lower cost of compute</a:t>
          </a:r>
        </a:p>
      </dgm:t>
    </dgm:pt>
    <dgm:pt modelId="{0BEC59FA-CD47-4E0B-A8E8-854293731CA2}" type="parTrans" cxnId="{AB399660-7C8C-4992-B53D-FFAF5A5D6B37}">
      <dgm:prSet/>
      <dgm:spPr/>
      <dgm:t>
        <a:bodyPr/>
        <a:lstStyle/>
        <a:p>
          <a:endParaRPr lang="en-US" sz="2800" b="1"/>
        </a:p>
      </dgm:t>
    </dgm:pt>
    <dgm:pt modelId="{69FF5090-8B57-4B70-BC37-19E6E20063A8}" type="sibTrans" cxnId="{AB399660-7C8C-4992-B53D-FFAF5A5D6B37}">
      <dgm:prSet/>
      <dgm:spPr/>
      <dgm:t>
        <a:bodyPr/>
        <a:lstStyle/>
        <a:p>
          <a:endParaRPr lang="en-US" sz="2800" b="1"/>
        </a:p>
      </dgm:t>
    </dgm:pt>
    <dgm:pt modelId="{152B31F8-676C-48E2-B496-947A7C7005A2}">
      <dgm:prSet custT="1"/>
      <dgm:spPr/>
      <dgm:t>
        <a:bodyPr/>
        <a:lstStyle/>
        <a:p>
          <a:pPr>
            <a:lnSpc>
              <a:spcPct val="100000"/>
            </a:lnSpc>
          </a:pPr>
          <a:r>
            <a:rPr lang="en-US" sz="3200" b="1"/>
            <a:t>Improvements in algorithms</a:t>
          </a:r>
        </a:p>
      </dgm:t>
    </dgm:pt>
    <dgm:pt modelId="{CFC0CF52-76E7-4B8A-A1AB-B6EFBD67D6C3}" type="parTrans" cxnId="{F664E9F7-BE5B-489E-B0DC-91D51A3528F5}">
      <dgm:prSet/>
      <dgm:spPr/>
      <dgm:t>
        <a:bodyPr/>
        <a:lstStyle/>
        <a:p>
          <a:endParaRPr lang="en-US" sz="2800" b="1"/>
        </a:p>
      </dgm:t>
    </dgm:pt>
    <dgm:pt modelId="{EB885F23-406C-4E65-BC2D-839202917CDF}" type="sibTrans" cxnId="{F664E9F7-BE5B-489E-B0DC-91D51A3528F5}">
      <dgm:prSet/>
      <dgm:spPr/>
      <dgm:t>
        <a:bodyPr/>
        <a:lstStyle/>
        <a:p>
          <a:endParaRPr lang="en-US" sz="2800" b="1"/>
        </a:p>
      </dgm:t>
    </dgm:pt>
    <dgm:pt modelId="{A7553E1B-1120-41B3-8B4D-09960D9C1268}">
      <dgm:prSet custT="1"/>
      <dgm:spPr/>
      <dgm:t>
        <a:bodyPr/>
        <a:lstStyle/>
        <a:p>
          <a:pPr>
            <a:lnSpc>
              <a:spcPct val="100000"/>
            </a:lnSpc>
          </a:pPr>
          <a:r>
            <a:rPr lang="en-US" sz="3200" b="1"/>
            <a:t>Transformer architecture and scaling</a:t>
          </a:r>
        </a:p>
      </dgm:t>
    </dgm:pt>
    <dgm:pt modelId="{FE95E8A0-EE74-491A-B215-A1711C01432E}" type="parTrans" cxnId="{4B6A7FAF-0C1B-4194-89E2-8AF7FC42F68D}">
      <dgm:prSet/>
      <dgm:spPr/>
      <dgm:t>
        <a:bodyPr/>
        <a:lstStyle/>
        <a:p>
          <a:endParaRPr lang="en-US" sz="2800" b="1"/>
        </a:p>
      </dgm:t>
    </dgm:pt>
    <dgm:pt modelId="{1B42D2C5-23AF-49F4-A3CA-7D2D3F5BC532}" type="sibTrans" cxnId="{4B6A7FAF-0C1B-4194-89E2-8AF7FC42F68D}">
      <dgm:prSet/>
      <dgm:spPr/>
      <dgm:t>
        <a:bodyPr/>
        <a:lstStyle/>
        <a:p>
          <a:endParaRPr lang="en-US" sz="2800" b="1"/>
        </a:p>
      </dgm:t>
    </dgm:pt>
    <dgm:pt modelId="{18294E51-794C-4E28-B315-E75DBCB5F68B}" type="pres">
      <dgm:prSet presAssocID="{BC4FB01D-4E74-4D9D-90FB-CC07B9282235}" presName="root" presStyleCnt="0">
        <dgm:presLayoutVars>
          <dgm:dir/>
          <dgm:resizeHandles val="exact"/>
        </dgm:presLayoutVars>
      </dgm:prSet>
      <dgm:spPr/>
    </dgm:pt>
    <dgm:pt modelId="{0BD0AF1F-EA11-4372-9209-682D1908F1CC}" type="pres">
      <dgm:prSet presAssocID="{DAB9B2B0-E81D-4648-A021-762E47425F38}" presName="compNode" presStyleCnt="0"/>
      <dgm:spPr/>
    </dgm:pt>
    <dgm:pt modelId="{02F3A19B-034B-4202-93BC-BFC25F8889AD}" type="pres">
      <dgm:prSet presAssocID="{DAB9B2B0-E81D-4648-A021-762E47425F38}" presName="bgRect" presStyleLbl="bgShp" presStyleIdx="0" presStyleCnt="4"/>
      <dgm:spPr/>
    </dgm:pt>
    <dgm:pt modelId="{9203A659-0416-45C0-862C-E290EBD53FFA}" type="pres">
      <dgm:prSet presAssocID="{DAB9B2B0-E81D-4648-A021-762E47425F3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atabase"/>
        </a:ext>
      </dgm:extLst>
    </dgm:pt>
    <dgm:pt modelId="{8D7CABAD-6F6A-4718-BD68-B5A9A4854EDD}" type="pres">
      <dgm:prSet presAssocID="{DAB9B2B0-E81D-4648-A021-762E47425F38}" presName="spaceRect" presStyleCnt="0"/>
      <dgm:spPr/>
    </dgm:pt>
    <dgm:pt modelId="{2263B8AF-8082-4EF3-9369-5C90EBEF81D1}" type="pres">
      <dgm:prSet presAssocID="{DAB9B2B0-E81D-4648-A021-762E47425F38}" presName="parTx" presStyleLbl="revTx" presStyleIdx="0" presStyleCnt="4">
        <dgm:presLayoutVars>
          <dgm:chMax val="0"/>
          <dgm:chPref val="0"/>
        </dgm:presLayoutVars>
      </dgm:prSet>
      <dgm:spPr/>
    </dgm:pt>
    <dgm:pt modelId="{16EBF542-3FFD-4E5A-A04B-5E61316803BC}" type="pres">
      <dgm:prSet presAssocID="{7F66F957-824C-417A-B4DA-66BD81A74BFE}" presName="sibTrans" presStyleCnt="0"/>
      <dgm:spPr/>
    </dgm:pt>
    <dgm:pt modelId="{B4854312-B9E0-4935-BEA1-2E3B6C75E780}" type="pres">
      <dgm:prSet presAssocID="{E111BD41-B75C-476C-A54C-33E70035467B}" presName="compNode" presStyleCnt="0"/>
      <dgm:spPr/>
    </dgm:pt>
    <dgm:pt modelId="{DBB7ED30-FB09-4956-ADF9-D599F9907186}" type="pres">
      <dgm:prSet presAssocID="{E111BD41-B75C-476C-A54C-33E70035467B}" presName="bgRect" presStyleLbl="bgShp" presStyleIdx="1" presStyleCnt="4"/>
      <dgm:spPr/>
    </dgm:pt>
    <dgm:pt modelId="{E402F52D-4F3D-4E10-B67B-43DB00AC8CDE}" type="pres">
      <dgm:prSet presAssocID="{E111BD41-B75C-476C-A54C-33E70035467B}"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loud Computing"/>
        </a:ext>
      </dgm:extLst>
    </dgm:pt>
    <dgm:pt modelId="{F73E2A27-822E-470A-9BC4-7B4AD55A5CB9}" type="pres">
      <dgm:prSet presAssocID="{E111BD41-B75C-476C-A54C-33E70035467B}" presName="spaceRect" presStyleCnt="0"/>
      <dgm:spPr/>
    </dgm:pt>
    <dgm:pt modelId="{DB8F9E48-0149-440A-A412-5B41B13262BC}" type="pres">
      <dgm:prSet presAssocID="{E111BD41-B75C-476C-A54C-33E70035467B}" presName="parTx" presStyleLbl="revTx" presStyleIdx="1" presStyleCnt="4">
        <dgm:presLayoutVars>
          <dgm:chMax val="0"/>
          <dgm:chPref val="0"/>
        </dgm:presLayoutVars>
      </dgm:prSet>
      <dgm:spPr/>
    </dgm:pt>
    <dgm:pt modelId="{C9FF0D48-CCC2-400E-B750-B17990CD2433}" type="pres">
      <dgm:prSet presAssocID="{69FF5090-8B57-4B70-BC37-19E6E20063A8}" presName="sibTrans" presStyleCnt="0"/>
      <dgm:spPr/>
    </dgm:pt>
    <dgm:pt modelId="{B12FDEA8-4115-410E-ACAA-72121661F412}" type="pres">
      <dgm:prSet presAssocID="{152B31F8-676C-48E2-B496-947A7C7005A2}" presName="compNode" presStyleCnt="0"/>
      <dgm:spPr/>
    </dgm:pt>
    <dgm:pt modelId="{E34AFF99-39CF-4E28-B0F7-CC76956B4968}" type="pres">
      <dgm:prSet presAssocID="{152B31F8-676C-48E2-B496-947A7C7005A2}" presName="bgRect" presStyleLbl="bgShp" presStyleIdx="2" presStyleCnt="4"/>
      <dgm:spPr/>
    </dgm:pt>
    <dgm:pt modelId="{7B1D1B10-A337-49BB-8D5C-0E8EC36D72B2}" type="pres">
      <dgm:prSet presAssocID="{152B31F8-676C-48E2-B496-947A7C7005A2}"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ead with Gears"/>
        </a:ext>
      </dgm:extLst>
    </dgm:pt>
    <dgm:pt modelId="{57CFBD20-038F-4078-90A2-E9EB5FB22CA1}" type="pres">
      <dgm:prSet presAssocID="{152B31F8-676C-48E2-B496-947A7C7005A2}" presName="spaceRect" presStyleCnt="0"/>
      <dgm:spPr/>
    </dgm:pt>
    <dgm:pt modelId="{5B276EF9-0D3F-47B8-9594-61F0982F00A5}" type="pres">
      <dgm:prSet presAssocID="{152B31F8-676C-48E2-B496-947A7C7005A2}" presName="parTx" presStyleLbl="revTx" presStyleIdx="2" presStyleCnt="4">
        <dgm:presLayoutVars>
          <dgm:chMax val="0"/>
          <dgm:chPref val="0"/>
        </dgm:presLayoutVars>
      </dgm:prSet>
      <dgm:spPr/>
    </dgm:pt>
    <dgm:pt modelId="{3AA519F0-0E48-43C2-A71F-11D05E6DC50B}" type="pres">
      <dgm:prSet presAssocID="{EB885F23-406C-4E65-BC2D-839202917CDF}" presName="sibTrans" presStyleCnt="0"/>
      <dgm:spPr/>
    </dgm:pt>
    <dgm:pt modelId="{578A6282-C4DA-4DC2-825E-86B6FA0E228D}" type="pres">
      <dgm:prSet presAssocID="{A7553E1B-1120-41B3-8B4D-09960D9C1268}" presName="compNode" presStyleCnt="0"/>
      <dgm:spPr/>
    </dgm:pt>
    <dgm:pt modelId="{9DB46FC5-2F83-4830-A9BB-E5D321604F50}" type="pres">
      <dgm:prSet presAssocID="{A7553E1B-1120-41B3-8B4D-09960D9C1268}" presName="bgRect" presStyleLbl="bgShp" presStyleIdx="3" presStyleCnt="4"/>
      <dgm:spPr/>
    </dgm:pt>
    <dgm:pt modelId="{C0B27C8C-399E-44D0-AD6D-2D83F44D646B}" type="pres">
      <dgm:prSet presAssocID="{A7553E1B-1120-41B3-8B4D-09960D9C126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Gears"/>
        </a:ext>
      </dgm:extLst>
    </dgm:pt>
    <dgm:pt modelId="{15387BAF-7236-4233-9C8E-430E3A22C830}" type="pres">
      <dgm:prSet presAssocID="{A7553E1B-1120-41B3-8B4D-09960D9C1268}" presName="spaceRect" presStyleCnt="0"/>
      <dgm:spPr/>
    </dgm:pt>
    <dgm:pt modelId="{90ED5BE7-6745-4559-A5D4-F370E660C90E}" type="pres">
      <dgm:prSet presAssocID="{A7553E1B-1120-41B3-8B4D-09960D9C1268}" presName="parTx" presStyleLbl="revTx" presStyleIdx="3" presStyleCnt="4">
        <dgm:presLayoutVars>
          <dgm:chMax val="0"/>
          <dgm:chPref val="0"/>
        </dgm:presLayoutVars>
      </dgm:prSet>
      <dgm:spPr/>
    </dgm:pt>
  </dgm:ptLst>
  <dgm:cxnLst>
    <dgm:cxn modelId="{AB399660-7C8C-4992-B53D-FFAF5A5D6B37}" srcId="{BC4FB01D-4E74-4D9D-90FB-CC07B9282235}" destId="{E111BD41-B75C-476C-A54C-33E70035467B}" srcOrd="1" destOrd="0" parTransId="{0BEC59FA-CD47-4E0B-A8E8-854293731CA2}" sibTransId="{69FF5090-8B57-4B70-BC37-19E6E20063A8}"/>
    <dgm:cxn modelId="{A76D4849-C005-48D2-9F82-DF1EC017D670}" type="presOf" srcId="{A7553E1B-1120-41B3-8B4D-09960D9C1268}" destId="{90ED5BE7-6745-4559-A5D4-F370E660C90E}" srcOrd="0" destOrd="0" presId="urn:microsoft.com/office/officeart/2018/2/layout/IconVerticalSolidList"/>
    <dgm:cxn modelId="{DD70916D-D7CE-4205-9428-77A6E990C113}" srcId="{BC4FB01D-4E74-4D9D-90FB-CC07B9282235}" destId="{DAB9B2B0-E81D-4648-A021-762E47425F38}" srcOrd="0" destOrd="0" parTransId="{4C3E5504-7C54-4947-9AE2-C2041B46E2BE}" sibTransId="{7F66F957-824C-417A-B4DA-66BD81A74BFE}"/>
    <dgm:cxn modelId="{948FC84D-B7A7-4F1E-B97E-7421716A9822}" type="presOf" srcId="{152B31F8-676C-48E2-B496-947A7C7005A2}" destId="{5B276EF9-0D3F-47B8-9594-61F0982F00A5}" srcOrd="0" destOrd="0" presId="urn:microsoft.com/office/officeart/2018/2/layout/IconVerticalSolidList"/>
    <dgm:cxn modelId="{4B6A7FAF-0C1B-4194-89E2-8AF7FC42F68D}" srcId="{BC4FB01D-4E74-4D9D-90FB-CC07B9282235}" destId="{A7553E1B-1120-41B3-8B4D-09960D9C1268}" srcOrd="3" destOrd="0" parTransId="{FE95E8A0-EE74-491A-B215-A1711C01432E}" sibTransId="{1B42D2C5-23AF-49F4-A3CA-7D2D3F5BC532}"/>
    <dgm:cxn modelId="{157502CC-901E-47B6-A1AD-B0E75FFDA33F}" type="presOf" srcId="{BC4FB01D-4E74-4D9D-90FB-CC07B9282235}" destId="{18294E51-794C-4E28-B315-E75DBCB5F68B}" srcOrd="0" destOrd="0" presId="urn:microsoft.com/office/officeart/2018/2/layout/IconVerticalSolidList"/>
    <dgm:cxn modelId="{704644E4-E12A-4D1A-8D5B-02023559964A}" type="presOf" srcId="{E111BD41-B75C-476C-A54C-33E70035467B}" destId="{DB8F9E48-0149-440A-A412-5B41B13262BC}" srcOrd="0" destOrd="0" presId="urn:microsoft.com/office/officeart/2018/2/layout/IconVerticalSolidList"/>
    <dgm:cxn modelId="{2C8228EB-9945-46DE-A184-3C27F51A0E39}" type="presOf" srcId="{DAB9B2B0-E81D-4648-A021-762E47425F38}" destId="{2263B8AF-8082-4EF3-9369-5C90EBEF81D1}" srcOrd="0" destOrd="0" presId="urn:microsoft.com/office/officeart/2018/2/layout/IconVerticalSolidList"/>
    <dgm:cxn modelId="{F664E9F7-BE5B-489E-B0DC-91D51A3528F5}" srcId="{BC4FB01D-4E74-4D9D-90FB-CC07B9282235}" destId="{152B31F8-676C-48E2-B496-947A7C7005A2}" srcOrd="2" destOrd="0" parTransId="{CFC0CF52-76E7-4B8A-A1AB-B6EFBD67D6C3}" sibTransId="{EB885F23-406C-4E65-BC2D-839202917CDF}"/>
    <dgm:cxn modelId="{D397BD95-D52B-4351-8C15-51FDCBE5C5A5}" type="presParOf" srcId="{18294E51-794C-4E28-B315-E75DBCB5F68B}" destId="{0BD0AF1F-EA11-4372-9209-682D1908F1CC}" srcOrd="0" destOrd="0" presId="urn:microsoft.com/office/officeart/2018/2/layout/IconVerticalSolidList"/>
    <dgm:cxn modelId="{2EC7DE10-FCE5-4EF9-854A-09C392608775}" type="presParOf" srcId="{0BD0AF1F-EA11-4372-9209-682D1908F1CC}" destId="{02F3A19B-034B-4202-93BC-BFC25F8889AD}" srcOrd="0" destOrd="0" presId="urn:microsoft.com/office/officeart/2018/2/layout/IconVerticalSolidList"/>
    <dgm:cxn modelId="{82D44097-E55E-4817-BFB9-F857CCDD551C}" type="presParOf" srcId="{0BD0AF1F-EA11-4372-9209-682D1908F1CC}" destId="{9203A659-0416-45C0-862C-E290EBD53FFA}" srcOrd="1" destOrd="0" presId="urn:microsoft.com/office/officeart/2018/2/layout/IconVerticalSolidList"/>
    <dgm:cxn modelId="{B047D133-3DE4-4601-935A-94B7744C1A51}" type="presParOf" srcId="{0BD0AF1F-EA11-4372-9209-682D1908F1CC}" destId="{8D7CABAD-6F6A-4718-BD68-B5A9A4854EDD}" srcOrd="2" destOrd="0" presId="urn:microsoft.com/office/officeart/2018/2/layout/IconVerticalSolidList"/>
    <dgm:cxn modelId="{5A5186F1-D0A9-4EB3-87D7-ADC5DB5BB744}" type="presParOf" srcId="{0BD0AF1F-EA11-4372-9209-682D1908F1CC}" destId="{2263B8AF-8082-4EF3-9369-5C90EBEF81D1}" srcOrd="3" destOrd="0" presId="urn:microsoft.com/office/officeart/2018/2/layout/IconVerticalSolidList"/>
    <dgm:cxn modelId="{37CA6FCC-EBC2-4F62-9CBB-34B775CDE5EB}" type="presParOf" srcId="{18294E51-794C-4E28-B315-E75DBCB5F68B}" destId="{16EBF542-3FFD-4E5A-A04B-5E61316803BC}" srcOrd="1" destOrd="0" presId="urn:microsoft.com/office/officeart/2018/2/layout/IconVerticalSolidList"/>
    <dgm:cxn modelId="{29F5C6F7-2C13-408D-8CDC-D80A6127667B}" type="presParOf" srcId="{18294E51-794C-4E28-B315-E75DBCB5F68B}" destId="{B4854312-B9E0-4935-BEA1-2E3B6C75E780}" srcOrd="2" destOrd="0" presId="urn:microsoft.com/office/officeart/2018/2/layout/IconVerticalSolidList"/>
    <dgm:cxn modelId="{0A44551D-6593-4617-AF15-0D788ED4011E}" type="presParOf" srcId="{B4854312-B9E0-4935-BEA1-2E3B6C75E780}" destId="{DBB7ED30-FB09-4956-ADF9-D599F9907186}" srcOrd="0" destOrd="0" presId="urn:microsoft.com/office/officeart/2018/2/layout/IconVerticalSolidList"/>
    <dgm:cxn modelId="{3D48A736-E87A-4080-9E48-59E2F0EA4CDA}" type="presParOf" srcId="{B4854312-B9E0-4935-BEA1-2E3B6C75E780}" destId="{E402F52D-4F3D-4E10-B67B-43DB00AC8CDE}" srcOrd="1" destOrd="0" presId="urn:microsoft.com/office/officeart/2018/2/layout/IconVerticalSolidList"/>
    <dgm:cxn modelId="{F0634298-BAE2-4CDD-B5C6-C97B7B47A80C}" type="presParOf" srcId="{B4854312-B9E0-4935-BEA1-2E3B6C75E780}" destId="{F73E2A27-822E-470A-9BC4-7B4AD55A5CB9}" srcOrd="2" destOrd="0" presId="urn:microsoft.com/office/officeart/2018/2/layout/IconVerticalSolidList"/>
    <dgm:cxn modelId="{34FF3628-066B-4A4F-AB6E-2CDFC27F5CE7}" type="presParOf" srcId="{B4854312-B9E0-4935-BEA1-2E3B6C75E780}" destId="{DB8F9E48-0149-440A-A412-5B41B13262BC}" srcOrd="3" destOrd="0" presId="urn:microsoft.com/office/officeart/2018/2/layout/IconVerticalSolidList"/>
    <dgm:cxn modelId="{52AA3A39-96FA-4450-8BBE-7C1226D1E786}" type="presParOf" srcId="{18294E51-794C-4E28-B315-E75DBCB5F68B}" destId="{C9FF0D48-CCC2-400E-B750-B17990CD2433}" srcOrd="3" destOrd="0" presId="urn:microsoft.com/office/officeart/2018/2/layout/IconVerticalSolidList"/>
    <dgm:cxn modelId="{2EDD63DA-48D3-4147-BCF7-684778A7F69C}" type="presParOf" srcId="{18294E51-794C-4E28-B315-E75DBCB5F68B}" destId="{B12FDEA8-4115-410E-ACAA-72121661F412}" srcOrd="4" destOrd="0" presId="urn:microsoft.com/office/officeart/2018/2/layout/IconVerticalSolidList"/>
    <dgm:cxn modelId="{E72B8A6E-B952-4759-8DE0-51DCCD437A94}" type="presParOf" srcId="{B12FDEA8-4115-410E-ACAA-72121661F412}" destId="{E34AFF99-39CF-4E28-B0F7-CC76956B4968}" srcOrd="0" destOrd="0" presId="urn:microsoft.com/office/officeart/2018/2/layout/IconVerticalSolidList"/>
    <dgm:cxn modelId="{53733218-CA26-49A8-81E5-099505FDC93F}" type="presParOf" srcId="{B12FDEA8-4115-410E-ACAA-72121661F412}" destId="{7B1D1B10-A337-49BB-8D5C-0E8EC36D72B2}" srcOrd="1" destOrd="0" presId="urn:microsoft.com/office/officeart/2018/2/layout/IconVerticalSolidList"/>
    <dgm:cxn modelId="{C076CA02-7791-43CF-A7A9-764825EB40BA}" type="presParOf" srcId="{B12FDEA8-4115-410E-ACAA-72121661F412}" destId="{57CFBD20-038F-4078-90A2-E9EB5FB22CA1}" srcOrd="2" destOrd="0" presId="urn:microsoft.com/office/officeart/2018/2/layout/IconVerticalSolidList"/>
    <dgm:cxn modelId="{64B4F29E-3257-4BB1-A2DE-9EEF3100D41F}" type="presParOf" srcId="{B12FDEA8-4115-410E-ACAA-72121661F412}" destId="{5B276EF9-0D3F-47B8-9594-61F0982F00A5}" srcOrd="3" destOrd="0" presId="urn:microsoft.com/office/officeart/2018/2/layout/IconVerticalSolidList"/>
    <dgm:cxn modelId="{9A672313-243B-4E0E-81FB-3F75C7B98719}" type="presParOf" srcId="{18294E51-794C-4E28-B315-E75DBCB5F68B}" destId="{3AA519F0-0E48-43C2-A71F-11D05E6DC50B}" srcOrd="5" destOrd="0" presId="urn:microsoft.com/office/officeart/2018/2/layout/IconVerticalSolidList"/>
    <dgm:cxn modelId="{026EEB01-6C98-427C-9BB5-3F925825D9A3}" type="presParOf" srcId="{18294E51-794C-4E28-B315-E75DBCB5F68B}" destId="{578A6282-C4DA-4DC2-825E-86B6FA0E228D}" srcOrd="6" destOrd="0" presId="urn:microsoft.com/office/officeart/2018/2/layout/IconVerticalSolidList"/>
    <dgm:cxn modelId="{6704171D-5966-4CF5-9626-6BC4FC846E9B}" type="presParOf" srcId="{578A6282-C4DA-4DC2-825E-86B6FA0E228D}" destId="{9DB46FC5-2F83-4830-A9BB-E5D321604F50}" srcOrd="0" destOrd="0" presId="urn:microsoft.com/office/officeart/2018/2/layout/IconVerticalSolidList"/>
    <dgm:cxn modelId="{D1650566-905C-4111-A5C2-2B28080EB340}" type="presParOf" srcId="{578A6282-C4DA-4DC2-825E-86B6FA0E228D}" destId="{C0B27C8C-399E-44D0-AD6D-2D83F44D646B}" srcOrd="1" destOrd="0" presId="urn:microsoft.com/office/officeart/2018/2/layout/IconVerticalSolidList"/>
    <dgm:cxn modelId="{A65334FA-CA61-4547-8E13-E2D22D9E1852}" type="presParOf" srcId="{578A6282-C4DA-4DC2-825E-86B6FA0E228D}" destId="{15387BAF-7236-4233-9C8E-430E3A22C830}" srcOrd="2" destOrd="0" presId="urn:microsoft.com/office/officeart/2018/2/layout/IconVerticalSolidList"/>
    <dgm:cxn modelId="{C947B7D4-7FFA-4EBF-A0BD-ACFFD442FD28}" type="presParOf" srcId="{578A6282-C4DA-4DC2-825E-86B6FA0E228D}" destId="{90ED5BE7-6745-4559-A5D4-F370E660C90E}"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8721E03-A938-43BC-A4A6-532BA3C71B51}" type="doc">
      <dgm:prSet loTypeId="urn:microsoft.com/office/officeart/2005/8/layout/process4" loCatId="process" qsTypeId="urn:microsoft.com/office/officeart/2005/8/quickstyle/simple2" qsCatId="simple" csTypeId="urn:microsoft.com/office/officeart/2005/8/colors/accent1_2" csCatId="accent1" phldr="1"/>
      <dgm:spPr/>
      <dgm:t>
        <a:bodyPr/>
        <a:lstStyle/>
        <a:p>
          <a:endParaRPr lang="en-US"/>
        </a:p>
      </dgm:t>
    </dgm:pt>
    <dgm:pt modelId="{D0211883-8B38-406A-90DA-D272D0C183C4}">
      <dgm:prSet custT="1"/>
      <dgm:spPr/>
      <dgm:t>
        <a:bodyPr/>
        <a:lstStyle/>
        <a:p>
          <a:r>
            <a:rPr lang="en-US" sz="3600"/>
            <a:t>AI systems designed </a:t>
          </a:r>
          <a:r>
            <a:rPr lang="en-US" sz="3600" b="1"/>
            <a:t>actively pursue goals</a:t>
          </a:r>
          <a:r>
            <a:rPr lang="en-US" sz="3600"/>
            <a:t>, make decisions, and operate with some autonomy</a:t>
          </a:r>
          <a:r>
            <a:rPr lang="en-US" sz="3200"/>
            <a:t>.</a:t>
          </a:r>
        </a:p>
      </dgm:t>
    </dgm:pt>
    <dgm:pt modelId="{B4C3E946-1B3F-479A-9AC5-D6FF7AF3E301}" type="parTrans" cxnId="{6AC6BFDF-C8E8-4810-BF73-961D36989720}">
      <dgm:prSet/>
      <dgm:spPr/>
      <dgm:t>
        <a:bodyPr/>
        <a:lstStyle/>
        <a:p>
          <a:endParaRPr lang="en-US" sz="1800"/>
        </a:p>
      </dgm:t>
    </dgm:pt>
    <dgm:pt modelId="{67BF3DEC-C217-42CE-B4E6-40E61C7D4198}" type="sibTrans" cxnId="{6AC6BFDF-C8E8-4810-BF73-961D36989720}">
      <dgm:prSet/>
      <dgm:spPr/>
      <dgm:t>
        <a:bodyPr/>
        <a:lstStyle/>
        <a:p>
          <a:endParaRPr lang="en-US" sz="1800"/>
        </a:p>
      </dgm:t>
    </dgm:pt>
    <dgm:pt modelId="{15AC86B1-AD92-4994-9134-EC162F0B89C7}">
      <dgm:prSet custT="1"/>
      <dgm:spPr/>
      <dgm:t>
        <a:bodyPr/>
        <a:lstStyle/>
        <a:p>
          <a:r>
            <a:rPr lang="en-US" sz="4000"/>
            <a:t>An </a:t>
          </a:r>
          <a:r>
            <a:rPr lang="en-US" sz="4000" b="1"/>
            <a:t>AI Agent</a:t>
          </a:r>
          <a:r>
            <a:rPr lang="en-US" sz="4000"/>
            <a:t> typically</a:t>
          </a:r>
          <a:r>
            <a:rPr lang="en-US" sz="2400"/>
            <a:t>:</a:t>
          </a:r>
        </a:p>
      </dgm:t>
    </dgm:pt>
    <dgm:pt modelId="{1E8FFC04-F998-4EF5-8133-01C47FCF77EC}" type="parTrans" cxnId="{F553B9F4-3FAE-4E0E-BF2C-AD6C63F23242}">
      <dgm:prSet/>
      <dgm:spPr/>
      <dgm:t>
        <a:bodyPr/>
        <a:lstStyle/>
        <a:p>
          <a:endParaRPr lang="en-US" sz="1800"/>
        </a:p>
      </dgm:t>
    </dgm:pt>
    <dgm:pt modelId="{5A04301A-D6DF-48BE-A3CA-0F173477E3A6}" type="sibTrans" cxnId="{F553B9F4-3FAE-4E0E-BF2C-AD6C63F23242}">
      <dgm:prSet/>
      <dgm:spPr/>
      <dgm:t>
        <a:bodyPr/>
        <a:lstStyle/>
        <a:p>
          <a:endParaRPr lang="en-US" sz="1800"/>
        </a:p>
      </dgm:t>
    </dgm:pt>
    <dgm:pt modelId="{8F8180C4-43D3-4803-9AEE-1E177247DD60}">
      <dgm:prSet custT="1"/>
      <dgm:spPr/>
      <dgm:t>
        <a:bodyPr/>
        <a:lstStyle/>
        <a:p>
          <a:r>
            <a:rPr lang="en-US" sz="2400" b="1"/>
            <a:t>Sets goals</a:t>
          </a:r>
          <a:r>
            <a:rPr lang="en-US" sz="2400"/>
            <a:t> (based on a human-provided objective).</a:t>
          </a:r>
        </a:p>
      </dgm:t>
    </dgm:pt>
    <dgm:pt modelId="{0D6B6E56-B535-4D31-A9B8-61D17715F488}" type="parTrans" cxnId="{C18D8E27-92AE-459D-B60D-ED167280896A}">
      <dgm:prSet/>
      <dgm:spPr/>
      <dgm:t>
        <a:bodyPr/>
        <a:lstStyle/>
        <a:p>
          <a:endParaRPr lang="en-US" sz="1800"/>
        </a:p>
      </dgm:t>
    </dgm:pt>
    <dgm:pt modelId="{A0B71E60-D87B-4AE6-84AF-59467008E168}" type="sibTrans" cxnId="{C18D8E27-92AE-459D-B60D-ED167280896A}">
      <dgm:prSet/>
      <dgm:spPr/>
      <dgm:t>
        <a:bodyPr/>
        <a:lstStyle/>
        <a:p>
          <a:endParaRPr lang="en-US" sz="1800"/>
        </a:p>
      </dgm:t>
    </dgm:pt>
    <dgm:pt modelId="{8FAB19FD-8EEA-418F-BC6F-DB2589A3E2AB}">
      <dgm:prSet custT="1"/>
      <dgm:spPr/>
      <dgm:t>
        <a:bodyPr/>
        <a:lstStyle/>
        <a:p>
          <a:r>
            <a:rPr lang="en-US" sz="2400" b="1"/>
            <a:t>Plans a sequence of actions</a:t>
          </a:r>
          <a:r>
            <a:rPr lang="en-US" sz="2400"/>
            <a:t> to achieve goals.</a:t>
          </a:r>
        </a:p>
      </dgm:t>
    </dgm:pt>
    <dgm:pt modelId="{7B76D783-7B7E-4628-8953-BC1AFC3B80F1}" type="parTrans" cxnId="{F320D656-3826-406B-B7FB-CE9C6CD10D8D}">
      <dgm:prSet/>
      <dgm:spPr/>
      <dgm:t>
        <a:bodyPr/>
        <a:lstStyle/>
        <a:p>
          <a:endParaRPr lang="en-US" sz="1800"/>
        </a:p>
      </dgm:t>
    </dgm:pt>
    <dgm:pt modelId="{D2082668-3F51-4C1F-938B-020AAC1546BD}" type="sibTrans" cxnId="{F320D656-3826-406B-B7FB-CE9C6CD10D8D}">
      <dgm:prSet/>
      <dgm:spPr/>
      <dgm:t>
        <a:bodyPr/>
        <a:lstStyle/>
        <a:p>
          <a:endParaRPr lang="en-US" sz="1800"/>
        </a:p>
      </dgm:t>
    </dgm:pt>
    <dgm:pt modelId="{F29A4B7F-535A-492A-AA11-C007FFF0666E}">
      <dgm:prSet custT="1"/>
      <dgm:spPr/>
      <dgm:t>
        <a:bodyPr/>
        <a:lstStyle/>
        <a:p>
          <a:r>
            <a:rPr lang="en-US" sz="2400" b="1"/>
            <a:t>Acts autonomously</a:t>
          </a:r>
          <a:r>
            <a:rPr lang="en-US" sz="2400"/>
            <a:t> within defined rules or boundaries.</a:t>
          </a:r>
        </a:p>
      </dgm:t>
    </dgm:pt>
    <dgm:pt modelId="{9ECE5159-2193-4E67-BC79-0FEEDC64B6DB}" type="parTrans" cxnId="{9F0D9296-E471-41C5-AF24-C9E5F8D979B2}">
      <dgm:prSet/>
      <dgm:spPr/>
      <dgm:t>
        <a:bodyPr/>
        <a:lstStyle/>
        <a:p>
          <a:endParaRPr lang="en-US" sz="1800"/>
        </a:p>
      </dgm:t>
    </dgm:pt>
    <dgm:pt modelId="{A40CAFF3-6286-4598-8976-3B2FA0BC0FC3}" type="sibTrans" cxnId="{9F0D9296-E471-41C5-AF24-C9E5F8D979B2}">
      <dgm:prSet/>
      <dgm:spPr/>
      <dgm:t>
        <a:bodyPr/>
        <a:lstStyle/>
        <a:p>
          <a:endParaRPr lang="en-US" sz="1800"/>
        </a:p>
      </dgm:t>
    </dgm:pt>
    <dgm:pt modelId="{01F8038D-82B5-4355-80A1-5163B5B69D43}">
      <dgm:prSet custT="1"/>
      <dgm:spPr/>
      <dgm:t>
        <a:bodyPr/>
        <a:lstStyle/>
        <a:p>
          <a:r>
            <a:rPr lang="en-US" sz="2400" b="1"/>
            <a:t>Learns and adjusts</a:t>
          </a:r>
          <a:r>
            <a:rPr lang="en-US" sz="2400"/>
            <a:t> from feedback and outcomes.</a:t>
          </a:r>
        </a:p>
      </dgm:t>
    </dgm:pt>
    <dgm:pt modelId="{C883B571-2EB7-4BE7-A21F-B0DD3499E892}" type="parTrans" cxnId="{2D9D7690-85E0-4B43-BA6B-22C64AC59B88}">
      <dgm:prSet/>
      <dgm:spPr/>
      <dgm:t>
        <a:bodyPr/>
        <a:lstStyle/>
        <a:p>
          <a:endParaRPr lang="en-US" sz="1800"/>
        </a:p>
      </dgm:t>
    </dgm:pt>
    <dgm:pt modelId="{3EAAF0F3-A9D4-408E-AFDE-D00C92349C61}" type="sibTrans" cxnId="{2D9D7690-85E0-4B43-BA6B-22C64AC59B88}">
      <dgm:prSet/>
      <dgm:spPr/>
      <dgm:t>
        <a:bodyPr/>
        <a:lstStyle/>
        <a:p>
          <a:endParaRPr lang="en-US" sz="1800"/>
        </a:p>
      </dgm:t>
    </dgm:pt>
    <dgm:pt modelId="{B768B5BF-7D18-467C-BB96-BD24B5124C7A}" type="pres">
      <dgm:prSet presAssocID="{F8721E03-A938-43BC-A4A6-532BA3C71B51}" presName="Name0" presStyleCnt="0">
        <dgm:presLayoutVars>
          <dgm:dir/>
          <dgm:animLvl val="lvl"/>
          <dgm:resizeHandles val="exact"/>
        </dgm:presLayoutVars>
      </dgm:prSet>
      <dgm:spPr/>
    </dgm:pt>
    <dgm:pt modelId="{309E23C8-424D-43FC-B765-E732982C0D87}" type="pres">
      <dgm:prSet presAssocID="{15AC86B1-AD92-4994-9134-EC162F0B89C7}" presName="boxAndChildren" presStyleCnt="0"/>
      <dgm:spPr/>
    </dgm:pt>
    <dgm:pt modelId="{8AC77ABE-F9ED-4801-8FC5-7019CDF4B79A}" type="pres">
      <dgm:prSet presAssocID="{15AC86B1-AD92-4994-9134-EC162F0B89C7}" presName="parentTextBox" presStyleLbl="node1" presStyleIdx="0" presStyleCnt="2"/>
      <dgm:spPr/>
    </dgm:pt>
    <dgm:pt modelId="{202BD1B3-381D-41F5-889C-352BBC977F37}" type="pres">
      <dgm:prSet presAssocID="{15AC86B1-AD92-4994-9134-EC162F0B89C7}" presName="entireBox" presStyleLbl="node1" presStyleIdx="0" presStyleCnt="2"/>
      <dgm:spPr/>
    </dgm:pt>
    <dgm:pt modelId="{66DAC1AD-6E2E-4620-85E0-E894B9915781}" type="pres">
      <dgm:prSet presAssocID="{15AC86B1-AD92-4994-9134-EC162F0B89C7}" presName="descendantBox" presStyleCnt="0"/>
      <dgm:spPr/>
    </dgm:pt>
    <dgm:pt modelId="{6CDE8D70-6D56-4B8F-A41B-405C73DDDE57}" type="pres">
      <dgm:prSet presAssocID="{8F8180C4-43D3-4803-9AEE-1E177247DD60}" presName="childTextBox" presStyleLbl="fgAccFollowNode1" presStyleIdx="0" presStyleCnt="4">
        <dgm:presLayoutVars>
          <dgm:bulletEnabled val="1"/>
        </dgm:presLayoutVars>
      </dgm:prSet>
      <dgm:spPr/>
    </dgm:pt>
    <dgm:pt modelId="{A7732D07-81DD-45B8-8A22-246C1B982275}" type="pres">
      <dgm:prSet presAssocID="{8FAB19FD-8EEA-418F-BC6F-DB2589A3E2AB}" presName="childTextBox" presStyleLbl="fgAccFollowNode1" presStyleIdx="1" presStyleCnt="4">
        <dgm:presLayoutVars>
          <dgm:bulletEnabled val="1"/>
        </dgm:presLayoutVars>
      </dgm:prSet>
      <dgm:spPr/>
    </dgm:pt>
    <dgm:pt modelId="{E9B536B6-B258-4A35-9CFF-9C29DF0F17ED}" type="pres">
      <dgm:prSet presAssocID="{F29A4B7F-535A-492A-AA11-C007FFF0666E}" presName="childTextBox" presStyleLbl="fgAccFollowNode1" presStyleIdx="2" presStyleCnt="4">
        <dgm:presLayoutVars>
          <dgm:bulletEnabled val="1"/>
        </dgm:presLayoutVars>
      </dgm:prSet>
      <dgm:spPr/>
    </dgm:pt>
    <dgm:pt modelId="{90BACD30-E854-40B9-90D5-621AD77F8796}" type="pres">
      <dgm:prSet presAssocID="{01F8038D-82B5-4355-80A1-5163B5B69D43}" presName="childTextBox" presStyleLbl="fgAccFollowNode1" presStyleIdx="3" presStyleCnt="4">
        <dgm:presLayoutVars>
          <dgm:bulletEnabled val="1"/>
        </dgm:presLayoutVars>
      </dgm:prSet>
      <dgm:spPr/>
    </dgm:pt>
    <dgm:pt modelId="{824DF55E-E581-49FC-9601-168221C6A79C}" type="pres">
      <dgm:prSet presAssocID="{67BF3DEC-C217-42CE-B4E6-40E61C7D4198}" presName="sp" presStyleCnt="0"/>
      <dgm:spPr/>
    </dgm:pt>
    <dgm:pt modelId="{66D93F73-A1FF-4BC9-A054-C4167EFD4A24}" type="pres">
      <dgm:prSet presAssocID="{D0211883-8B38-406A-90DA-D272D0C183C4}" presName="arrowAndChildren" presStyleCnt="0"/>
      <dgm:spPr/>
    </dgm:pt>
    <dgm:pt modelId="{DB1280A1-5299-47F7-BF03-8CEC52448F99}" type="pres">
      <dgm:prSet presAssocID="{D0211883-8B38-406A-90DA-D272D0C183C4}" presName="parentTextArrow" presStyleLbl="node1" presStyleIdx="1" presStyleCnt="2" custScaleY="56025"/>
      <dgm:spPr/>
    </dgm:pt>
  </dgm:ptLst>
  <dgm:cxnLst>
    <dgm:cxn modelId="{D722BB07-DD45-4E15-BE07-933C0951429D}" type="presOf" srcId="{D0211883-8B38-406A-90DA-D272D0C183C4}" destId="{DB1280A1-5299-47F7-BF03-8CEC52448F99}" srcOrd="0" destOrd="0" presId="urn:microsoft.com/office/officeart/2005/8/layout/process4"/>
    <dgm:cxn modelId="{C18D8E27-92AE-459D-B60D-ED167280896A}" srcId="{15AC86B1-AD92-4994-9134-EC162F0B89C7}" destId="{8F8180C4-43D3-4803-9AEE-1E177247DD60}" srcOrd="0" destOrd="0" parTransId="{0D6B6E56-B535-4D31-A9B8-61D17715F488}" sibTransId="{A0B71E60-D87B-4AE6-84AF-59467008E168}"/>
    <dgm:cxn modelId="{CF755A3A-7905-4626-9BC3-69AD07DD1A17}" type="presOf" srcId="{F29A4B7F-535A-492A-AA11-C007FFF0666E}" destId="{E9B536B6-B258-4A35-9CFF-9C29DF0F17ED}" srcOrd="0" destOrd="0" presId="urn:microsoft.com/office/officeart/2005/8/layout/process4"/>
    <dgm:cxn modelId="{15BAB45B-0344-4FA2-BE6A-9C2356D75F01}" type="presOf" srcId="{8F8180C4-43D3-4803-9AEE-1E177247DD60}" destId="{6CDE8D70-6D56-4B8F-A41B-405C73DDDE57}" srcOrd="0" destOrd="0" presId="urn:microsoft.com/office/officeart/2005/8/layout/process4"/>
    <dgm:cxn modelId="{5D483D64-C965-49DB-A088-A6CB1BD299CF}" type="presOf" srcId="{01F8038D-82B5-4355-80A1-5163B5B69D43}" destId="{90BACD30-E854-40B9-90D5-621AD77F8796}" srcOrd="0" destOrd="0" presId="urn:microsoft.com/office/officeart/2005/8/layout/process4"/>
    <dgm:cxn modelId="{BFE1524B-8047-4523-8A5A-1191190472E5}" type="presOf" srcId="{15AC86B1-AD92-4994-9134-EC162F0B89C7}" destId="{8AC77ABE-F9ED-4801-8FC5-7019CDF4B79A}" srcOrd="0" destOrd="0" presId="urn:microsoft.com/office/officeart/2005/8/layout/process4"/>
    <dgm:cxn modelId="{F320D656-3826-406B-B7FB-CE9C6CD10D8D}" srcId="{15AC86B1-AD92-4994-9134-EC162F0B89C7}" destId="{8FAB19FD-8EEA-418F-BC6F-DB2589A3E2AB}" srcOrd="1" destOrd="0" parTransId="{7B76D783-7B7E-4628-8953-BC1AFC3B80F1}" sibTransId="{D2082668-3F51-4C1F-938B-020AAC1546BD}"/>
    <dgm:cxn modelId="{5CFCC978-C8A6-49E4-B36D-1C6626288D72}" type="presOf" srcId="{8FAB19FD-8EEA-418F-BC6F-DB2589A3E2AB}" destId="{A7732D07-81DD-45B8-8A22-246C1B982275}" srcOrd="0" destOrd="0" presId="urn:microsoft.com/office/officeart/2005/8/layout/process4"/>
    <dgm:cxn modelId="{2D9D7690-85E0-4B43-BA6B-22C64AC59B88}" srcId="{15AC86B1-AD92-4994-9134-EC162F0B89C7}" destId="{01F8038D-82B5-4355-80A1-5163B5B69D43}" srcOrd="3" destOrd="0" parTransId="{C883B571-2EB7-4BE7-A21F-B0DD3499E892}" sibTransId="{3EAAF0F3-A9D4-408E-AFDE-D00C92349C61}"/>
    <dgm:cxn modelId="{9F0D9296-E471-41C5-AF24-C9E5F8D979B2}" srcId="{15AC86B1-AD92-4994-9134-EC162F0B89C7}" destId="{F29A4B7F-535A-492A-AA11-C007FFF0666E}" srcOrd="2" destOrd="0" parTransId="{9ECE5159-2193-4E67-BC79-0FEEDC64B6DB}" sibTransId="{A40CAFF3-6286-4598-8976-3B2FA0BC0FC3}"/>
    <dgm:cxn modelId="{BCEFAEA9-4597-48E8-B058-23A6E1EB5670}" type="presOf" srcId="{15AC86B1-AD92-4994-9134-EC162F0B89C7}" destId="{202BD1B3-381D-41F5-889C-352BBC977F37}" srcOrd="1" destOrd="0" presId="urn:microsoft.com/office/officeart/2005/8/layout/process4"/>
    <dgm:cxn modelId="{1DD3D5AF-D04A-4AC4-8F8A-D156FA9C58EF}" type="presOf" srcId="{F8721E03-A938-43BC-A4A6-532BA3C71B51}" destId="{B768B5BF-7D18-467C-BB96-BD24B5124C7A}" srcOrd="0" destOrd="0" presId="urn:microsoft.com/office/officeart/2005/8/layout/process4"/>
    <dgm:cxn modelId="{6AC6BFDF-C8E8-4810-BF73-961D36989720}" srcId="{F8721E03-A938-43BC-A4A6-532BA3C71B51}" destId="{D0211883-8B38-406A-90DA-D272D0C183C4}" srcOrd="0" destOrd="0" parTransId="{B4C3E946-1B3F-479A-9AC5-D6FF7AF3E301}" sibTransId="{67BF3DEC-C217-42CE-B4E6-40E61C7D4198}"/>
    <dgm:cxn modelId="{F553B9F4-3FAE-4E0E-BF2C-AD6C63F23242}" srcId="{F8721E03-A938-43BC-A4A6-532BA3C71B51}" destId="{15AC86B1-AD92-4994-9134-EC162F0B89C7}" srcOrd="1" destOrd="0" parTransId="{1E8FFC04-F998-4EF5-8133-01C47FCF77EC}" sibTransId="{5A04301A-D6DF-48BE-A3CA-0F173477E3A6}"/>
    <dgm:cxn modelId="{9CC68EC9-AA1B-4860-8A29-241AD6F0B357}" type="presParOf" srcId="{B768B5BF-7D18-467C-BB96-BD24B5124C7A}" destId="{309E23C8-424D-43FC-B765-E732982C0D87}" srcOrd="0" destOrd="0" presId="urn:microsoft.com/office/officeart/2005/8/layout/process4"/>
    <dgm:cxn modelId="{C1248EDC-20AE-481B-A3D7-065E8335A6C5}" type="presParOf" srcId="{309E23C8-424D-43FC-B765-E732982C0D87}" destId="{8AC77ABE-F9ED-4801-8FC5-7019CDF4B79A}" srcOrd="0" destOrd="0" presId="urn:microsoft.com/office/officeart/2005/8/layout/process4"/>
    <dgm:cxn modelId="{F5C99BB2-0D7D-41FB-A160-664FA1A692C0}" type="presParOf" srcId="{309E23C8-424D-43FC-B765-E732982C0D87}" destId="{202BD1B3-381D-41F5-889C-352BBC977F37}" srcOrd="1" destOrd="0" presId="urn:microsoft.com/office/officeart/2005/8/layout/process4"/>
    <dgm:cxn modelId="{9CD99758-017B-4F95-81F6-3E67549784B3}" type="presParOf" srcId="{309E23C8-424D-43FC-B765-E732982C0D87}" destId="{66DAC1AD-6E2E-4620-85E0-E894B9915781}" srcOrd="2" destOrd="0" presId="urn:microsoft.com/office/officeart/2005/8/layout/process4"/>
    <dgm:cxn modelId="{8366B79D-5C7A-4C2D-A6EA-3525405B30EE}" type="presParOf" srcId="{66DAC1AD-6E2E-4620-85E0-E894B9915781}" destId="{6CDE8D70-6D56-4B8F-A41B-405C73DDDE57}" srcOrd="0" destOrd="0" presId="urn:microsoft.com/office/officeart/2005/8/layout/process4"/>
    <dgm:cxn modelId="{E0ECA6DC-D41A-4F8F-BD23-1F2E7FB708D3}" type="presParOf" srcId="{66DAC1AD-6E2E-4620-85E0-E894B9915781}" destId="{A7732D07-81DD-45B8-8A22-246C1B982275}" srcOrd="1" destOrd="0" presId="urn:microsoft.com/office/officeart/2005/8/layout/process4"/>
    <dgm:cxn modelId="{9C972B35-FC0D-41F0-BBF4-7A4E175415B9}" type="presParOf" srcId="{66DAC1AD-6E2E-4620-85E0-E894B9915781}" destId="{E9B536B6-B258-4A35-9CFF-9C29DF0F17ED}" srcOrd="2" destOrd="0" presId="urn:microsoft.com/office/officeart/2005/8/layout/process4"/>
    <dgm:cxn modelId="{488F284B-EF68-4F9D-A4E4-86C506458634}" type="presParOf" srcId="{66DAC1AD-6E2E-4620-85E0-E894B9915781}" destId="{90BACD30-E854-40B9-90D5-621AD77F8796}" srcOrd="3" destOrd="0" presId="urn:microsoft.com/office/officeart/2005/8/layout/process4"/>
    <dgm:cxn modelId="{A43D0AB8-019E-4062-BDC2-0E89A7E20B38}" type="presParOf" srcId="{B768B5BF-7D18-467C-BB96-BD24B5124C7A}" destId="{824DF55E-E581-49FC-9601-168221C6A79C}" srcOrd="1" destOrd="0" presId="urn:microsoft.com/office/officeart/2005/8/layout/process4"/>
    <dgm:cxn modelId="{B0D06B9D-60B4-4D1C-A4EC-F44673E57386}" type="presParOf" srcId="{B768B5BF-7D18-467C-BB96-BD24B5124C7A}" destId="{66D93F73-A1FF-4BC9-A054-C4167EFD4A24}" srcOrd="2" destOrd="0" presId="urn:microsoft.com/office/officeart/2005/8/layout/process4"/>
    <dgm:cxn modelId="{A02BDE85-4238-4754-AB5E-9BDFCDA8ABC6}" type="presParOf" srcId="{66D93F73-A1FF-4BC9-A054-C4167EFD4A24}" destId="{DB1280A1-5299-47F7-BF03-8CEC52448F99}"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1B0335-7D5D-4AC4-8A40-AEF14E1E6B78}">
      <dsp:nvSpPr>
        <dsp:cNvPr id="0" name=""/>
        <dsp:cNvSpPr/>
      </dsp:nvSpPr>
      <dsp:spPr>
        <a:xfrm>
          <a:off x="0" y="34131"/>
          <a:ext cx="3428999" cy="205740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baseline="0"/>
            <a:t>Understanding Artificial Intelligence and its Implications</a:t>
          </a:r>
          <a:endParaRPr lang="en-US" sz="3200" kern="1200"/>
        </a:p>
      </dsp:txBody>
      <dsp:txXfrm>
        <a:off x="0" y="34131"/>
        <a:ext cx="3428999" cy="2057400"/>
      </dsp:txXfrm>
    </dsp:sp>
    <dsp:sp modelId="{9516D61F-F0F9-4065-B08F-270BE4920E84}">
      <dsp:nvSpPr>
        <dsp:cNvPr id="0" name=""/>
        <dsp:cNvSpPr/>
      </dsp:nvSpPr>
      <dsp:spPr>
        <a:xfrm>
          <a:off x="3771900" y="34131"/>
          <a:ext cx="3428999" cy="205740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baseline="0"/>
            <a:t>Exploring AI Typology: Traditional vs. Generative</a:t>
          </a:r>
          <a:endParaRPr lang="en-US" sz="3200" kern="1200"/>
        </a:p>
      </dsp:txBody>
      <dsp:txXfrm>
        <a:off x="3771900" y="34131"/>
        <a:ext cx="3428999" cy="2057400"/>
      </dsp:txXfrm>
    </dsp:sp>
    <dsp:sp modelId="{EEDCF1D6-64AB-465E-B67A-398D9238184F}">
      <dsp:nvSpPr>
        <dsp:cNvPr id="0" name=""/>
        <dsp:cNvSpPr/>
      </dsp:nvSpPr>
      <dsp:spPr>
        <a:xfrm>
          <a:off x="7543800" y="34131"/>
          <a:ext cx="3428999" cy="205740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baseline="0"/>
            <a:t>Evaluating AI Opportunities</a:t>
          </a:r>
          <a:endParaRPr lang="en-US" sz="3200" kern="1200"/>
        </a:p>
      </dsp:txBody>
      <dsp:txXfrm>
        <a:off x="7543800" y="34131"/>
        <a:ext cx="3428999" cy="2057400"/>
      </dsp:txXfrm>
    </dsp:sp>
    <dsp:sp modelId="{4C9FE3BC-F120-4E7E-9A73-F48C82272210}">
      <dsp:nvSpPr>
        <dsp:cNvPr id="0" name=""/>
        <dsp:cNvSpPr/>
      </dsp:nvSpPr>
      <dsp:spPr>
        <a:xfrm>
          <a:off x="1885950" y="2434431"/>
          <a:ext cx="3428999" cy="205740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baseline="0"/>
            <a:t>Distinguishing Point Solutions from Systems Solutions</a:t>
          </a:r>
          <a:endParaRPr lang="en-US" sz="3200" kern="1200"/>
        </a:p>
      </dsp:txBody>
      <dsp:txXfrm>
        <a:off x="1885950" y="2434431"/>
        <a:ext cx="3428999" cy="2057400"/>
      </dsp:txXfrm>
    </dsp:sp>
    <dsp:sp modelId="{AFAD1D95-8102-4A08-A30D-90210B2F594C}">
      <dsp:nvSpPr>
        <dsp:cNvPr id="0" name=""/>
        <dsp:cNvSpPr/>
      </dsp:nvSpPr>
      <dsp:spPr>
        <a:xfrm>
          <a:off x="5657850" y="2434431"/>
          <a:ext cx="3428999" cy="205740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baseline="0"/>
            <a:t>Public Finance Applications</a:t>
          </a:r>
          <a:endParaRPr lang="en-US" sz="3200" kern="1200"/>
        </a:p>
      </dsp:txBody>
      <dsp:txXfrm>
        <a:off x="5657850" y="2434431"/>
        <a:ext cx="3428999" cy="20574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B284CA-2D9E-42B6-B183-965DB034B274}">
      <dsp:nvSpPr>
        <dsp:cNvPr id="0" name=""/>
        <dsp:cNvSpPr/>
      </dsp:nvSpPr>
      <dsp:spPr>
        <a:xfrm>
          <a:off x="1586146" y="546061"/>
          <a:ext cx="1908562" cy="19085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F44F59A-C647-4851-BAE7-8F64F489D8F1}">
      <dsp:nvSpPr>
        <dsp:cNvPr id="0" name=""/>
        <dsp:cNvSpPr/>
      </dsp:nvSpPr>
      <dsp:spPr>
        <a:xfrm>
          <a:off x="0" y="2847606"/>
          <a:ext cx="5346816" cy="1354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90000"/>
            </a:lnSpc>
            <a:spcBef>
              <a:spcPct val="0"/>
            </a:spcBef>
            <a:spcAft>
              <a:spcPct val="35000"/>
            </a:spcAft>
            <a:buNone/>
          </a:pPr>
          <a:r>
            <a:rPr lang="en-US" sz="3200" b="1" kern="1200"/>
            <a:t>Traditional AI/ML: </a:t>
          </a:r>
          <a:r>
            <a:rPr lang="en-US" sz="3200" kern="1200"/>
            <a:t>Pattern recognition, classification, and prediction.</a:t>
          </a:r>
        </a:p>
      </dsp:txBody>
      <dsp:txXfrm>
        <a:off x="0" y="2847606"/>
        <a:ext cx="5346816" cy="1354682"/>
      </dsp:txXfrm>
    </dsp:sp>
    <dsp:sp modelId="{BA830B6D-30F3-406A-8A87-F64322B9D42D}">
      <dsp:nvSpPr>
        <dsp:cNvPr id="0" name=""/>
        <dsp:cNvSpPr/>
      </dsp:nvSpPr>
      <dsp:spPr>
        <a:xfrm>
          <a:off x="7967070" y="493805"/>
          <a:ext cx="1908562" cy="19085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D994C0C-1EB4-43E9-9523-79BD5E4B8B45}">
      <dsp:nvSpPr>
        <dsp:cNvPr id="0" name=""/>
        <dsp:cNvSpPr/>
      </dsp:nvSpPr>
      <dsp:spPr>
        <a:xfrm>
          <a:off x="6492239" y="2847606"/>
          <a:ext cx="4833286" cy="1354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90000"/>
            </a:lnSpc>
            <a:spcBef>
              <a:spcPct val="0"/>
            </a:spcBef>
            <a:spcAft>
              <a:spcPct val="35000"/>
            </a:spcAft>
            <a:buNone/>
          </a:pPr>
          <a:r>
            <a:rPr lang="en-US" sz="3200" b="1" kern="1200"/>
            <a:t>Generative AI: </a:t>
          </a:r>
          <a:r>
            <a:rPr lang="en-US" sz="3200" kern="1200"/>
            <a:t>Creates new text, images, or data based on patterns in existing data.</a:t>
          </a:r>
        </a:p>
      </dsp:txBody>
      <dsp:txXfrm>
        <a:off x="6492239" y="2847606"/>
        <a:ext cx="4833286" cy="13546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249FD6-2EEA-4311-A55A-3B38CFF4E5B6}">
      <dsp:nvSpPr>
        <dsp:cNvPr id="0" name=""/>
        <dsp:cNvSpPr/>
      </dsp:nvSpPr>
      <dsp:spPr>
        <a:xfrm>
          <a:off x="1339" y="522127"/>
          <a:ext cx="4701480" cy="298544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F56C9BC-A7CD-497C-ADC4-0BB1637F2EB9}">
      <dsp:nvSpPr>
        <dsp:cNvPr id="0" name=""/>
        <dsp:cNvSpPr/>
      </dsp:nvSpPr>
      <dsp:spPr>
        <a:xfrm>
          <a:off x="523726" y="1018395"/>
          <a:ext cx="4701480" cy="298544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defRPr cap="all"/>
          </a:pPr>
          <a:r>
            <a:rPr lang="en-US" sz="4900" kern="1200" dirty="0"/>
            <a:t>Foundational</a:t>
          </a:r>
        </a:p>
        <a:p>
          <a:pPr marL="0" lvl="0" indent="0" algn="ctr" defTabSz="2178050">
            <a:lnSpc>
              <a:spcPct val="90000"/>
            </a:lnSpc>
            <a:spcBef>
              <a:spcPct val="0"/>
            </a:spcBef>
            <a:spcAft>
              <a:spcPct val="35000"/>
            </a:spcAft>
            <a:buNone/>
            <a:defRPr cap="all"/>
          </a:pPr>
          <a:r>
            <a:rPr lang="en-US" sz="3600" kern="1200"/>
            <a:t>(Generalist) </a:t>
          </a:r>
          <a:endParaRPr lang="en-US" sz="3600" kern="1200" dirty="0"/>
        </a:p>
      </dsp:txBody>
      <dsp:txXfrm>
        <a:off x="611167" y="1105836"/>
        <a:ext cx="4526598" cy="2810558"/>
      </dsp:txXfrm>
    </dsp:sp>
    <dsp:sp modelId="{D2AE0529-A14C-4F29-85D4-330E96C411B8}">
      <dsp:nvSpPr>
        <dsp:cNvPr id="0" name=""/>
        <dsp:cNvSpPr/>
      </dsp:nvSpPr>
      <dsp:spPr>
        <a:xfrm>
          <a:off x="5747593" y="522127"/>
          <a:ext cx="4701480" cy="298544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8429E2CE-877E-470D-B1DE-99056A6EF03C}">
      <dsp:nvSpPr>
        <dsp:cNvPr id="0" name=""/>
        <dsp:cNvSpPr/>
      </dsp:nvSpPr>
      <dsp:spPr>
        <a:xfrm>
          <a:off x="6269980" y="1018395"/>
          <a:ext cx="4701480" cy="298544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36220" tIns="236220" rIns="236220" bIns="236220" numCol="1" spcCol="1270" anchor="ctr" anchorCtr="0">
          <a:noAutofit/>
        </a:bodyPr>
        <a:lstStyle/>
        <a:p>
          <a:pPr marL="0" lvl="0" indent="0" algn="ctr" defTabSz="2755900">
            <a:lnSpc>
              <a:spcPct val="90000"/>
            </a:lnSpc>
            <a:spcBef>
              <a:spcPct val="0"/>
            </a:spcBef>
            <a:spcAft>
              <a:spcPct val="35000"/>
            </a:spcAft>
            <a:buNone/>
            <a:defRPr cap="all"/>
          </a:pPr>
          <a:r>
            <a:rPr lang="en-US" sz="6200" kern="1200"/>
            <a:t>Specialized</a:t>
          </a:r>
        </a:p>
      </dsp:txBody>
      <dsp:txXfrm>
        <a:off x="6357421" y="1105836"/>
        <a:ext cx="4526598" cy="281055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596506-32CE-4B94-939E-2D6F726ED190}">
      <dsp:nvSpPr>
        <dsp:cNvPr id="0" name=""/>
        <dsp:cNvSpPr/>
      </dsp:nvSpPr>
      <dsp:spPr>
        <a:xfrm>
          <a:off x="579602" y="953661"/>
          <a:ext cx="1447713" cy="144771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DD9824-6EC7-45E1-8247-FF3FA05351BD}">
      <dsp:nvSpPr>
        <dsp:cNvPr id="0" name=""/>
        <dsp:cNvSpPr/>
      </dsp:nvSpPr>
      <dsp:spPr>
        <a:xfrm>
          <a:off x="888131" y="1262190"/>
          <a:ext cx="830655" cy="83065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A1DFEF-29E2-44C4-8744-36A1C87AC0C0}">
      <dsp:nvSpPr>
        <dsp:cNvPr id="0" name=""/>
        <dsp:cNvSpPr/>
      </dsp:nvSpPr>
      <dsp:spPr>
        <a:xfrm>
          <a:off x="116808" y="2852301"/>
          <a:ext cx="23733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100000"/>
            </a:lnSpc>
            <a:spcBef>
              <a:spcPct val="0"/>
            </a:spcBef>
            <a:spcAft>
              <a:spcPct val="35000"/>
            </a:spcAft>
            <a:buNone/>
            <a:defRPr cap="all"/>
          </a:pPr>
          <a:r>
            <a:rPr lang="en-US" sz="3200" kern="1200"/>
            <a:t>Reasoning</a:t>
          </a:r>
        </a:p>
      </dsp:txBody>
      <dsp:txXfrm>
        <a:off x="116808" y="2852301"/>
        <a:ext cx="2373300" cy="720000"/>
      </dsp:txXfrm>
    </dsp:sp>
    <dsp:sp modelId="{67B8D01B-5832-4A4C-8306-C37EF86B8D5E}">
      <dsp:nvSpPr>
        <dsp:cNvPr id="0" name=""/>
        <dsp:cNvSpPr/>
      </dsp:nvSpPr>
      <dsp:spPr>
        <a:xfrm>
          <a:off x="3368229" y="953661"/>
          <a:ext cx="1447713" cy="144771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07FB09-F557-46EE-B3BA-3E13D27A1D64}">
      <dsp:nvSpPr>
        <dsp:cNvPr id="0" name=""/>
        <dsp:cNvSpPr/>
      </dsp:nvSpPr>
      <dsp:spPr>
        <a:xfrm>
          <a:off x="3676758" y="1262190"/>
          <a:ext cx="830655" cy="83065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2A0C7C-16DD-41D0-9B07-C4830D7FF3DE}">
      <dsp:nvSpPr>
        <dsp:cNvPr id="0" name=""/>
        <dsp:cNvSpPr/>
      </dsp:nvSpPr>
      <dsp:spPr>
        <a:xfrm>
          <a:off x="2905436" y="2852301"/>
          <a:ext cx="23733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100000"/>
            </a:lnSpc>
            <a:spcBef>
              <a:spcPct val="0"/>
            </a:spcBef>
            <a:spcAft>
              <a:spcPct val="35000"/>
            </a:spcAft>
            <a:buNone/>
            <a:defRPr cap="all"/>
          </a:pPr>
          <a:r>
            <a:rPr lang="en-US" sz="3200" kern="1200"/>
            <a:t>Speed </a:t>
          </a:r>
        </a:p>
      </dsp:txBody>
      <dsp:txXfrm>
        <a:off x="2905436" y="2852301"/>
        <a:ext cx="2373300" cy="720000"/>
      </dsp:txXfrm>
    </dsp:sp>
    <dsp:sp modelId="{8C1CBF87-23F0-4FAF-8EE1-4310CA4F8771}">
      <dsp:nvSpPr>
        <dsp:cNvPr id="0" name=""/>
        <dsp:cNvSpPr/>
      </dsp:nvSpPr>
      <dsp:spPr>
        <a:xfrm>
          <a:off x="6156857" y="953661"/>
          <a:ext cx="1447713" cy="144771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B62A6F-9F52-4EA0-A841-55359CA4DD07}">
      <dsp:nvSpPr>
        <dsp:cNvPr id="0" name=""/>
        <dsp:cNvSpPr/>
      </dsp:nvSpPr>
      <dsp:spPr>
        <a:xfrm>
          <a:off x="6465386" y="1262190"/>
          <a:ext cx="830655" cy="83065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9FD5FA-F970-466B-8EB4-FF36BE034067}">
      <dsp:nvSpPr>
        <dsp:cNvPr id="0" name=""/>
        <dsp:cNvSpPr/>
      </dsp:nvSpPr>
      <dsp:spPr>
        <a:xfrm>
          <a:off x="5694063" y="2852301"/>
          <a:ext cx="23733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100000"/>
            </a:lnSpc>
            <a:spcBef>
              <a:spcPct val="0"/>
            </a:spcBef>
            <a:spcAft>
              <a:spcPct val="35000"/>
            </a:spcAft>
            <a:buNone/>
            <a:defRPr cap="all"/>
          </a:pPr>
          <a:r>
            <a:rPr lang="en-US" sz="3200" kern="1200"/>
            <a:t>Writing</a:t>
          </a:r>
        </a:p>
      </dsp:txBody>
      <dsp:txXfrm>
        <a:off x="5694063" y="2852301"/>
        <a:ext cx="2373300" cy="720000"/>
      </dsp:txXfrm>
    </dsp:sp>
    <dsp:sp modelId="{C9090E57-9547-4F18-9CEF-D53832249376}">
      <dsp:nvSpPr>
        <dsp:cNvPr id="0" name=""/>
        <dsp:cNvSpPr/>
      </dsp:nvSpPr>
      <dsp:spPr>
        <a:xfrm>
          <a:off x="8945484" y="953661"/>
          <a:ext cx="1447713" cy="144771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3408A9-269C-426C-BADA-3675874BC036}">
      <dsp:nvSpPr>
        <dsp:cNvPr id="0" name=""/>
        <dsp:cNvSpPr/>
      </dsp:nvSpPr>
      <dsp:spPr>
        <a:xfrm>
          <a:off x="9254013" y="1262190"/>
          <a:ext cx="830655" cy="83065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A7E827-C0D3-49A2-A51B-46246A9BA0F9}">
      <dsp:nvSpPr>
        <dsp:cNvPr id="0" name=""/>
        <dsp:cNvSpPr/>
      </dsp:nvSpPr>
      <dsp:spPr>
        <a:xfrm>
          <a:off x="8482691" y="2852301"/>
          <a:ext cx="23733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100000"/>
            </a:lnSpc>
            <a:spcBef>
              <a:spcPct val="0"/>
            </a:spcBef>
            <a:spcAft>
              <a:spcPct val="35000"/>
            </a:spcAft>
            <a:buNone/>
            <a:defRPr cap="all"/>
          </a:pPr>
          <a:r>
            <a:rPr lang="en-US" sz="3200" kern="1200"/>
            <a:t>Multimodal</a:t>
          </a:r>
        </a:p>
      </dsp:txBody>
      <dsp:txXfrm>
        <a:off x="8482691" y="2852301"/>
        <a:ext cx="2373300" cy="72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F3A19B-034B-4202-93BC-BFC25F8889AD}">
      <dsp:nvSpPr>
        <dsp:cNvPr id="0" name=""/>
        <dsp:cNvSpPr/>
      </dsp:nvSpPr>
      <dsp:spPr>
        <a:xfrm>
          <a:off x="0" y="1878"/>
          <a:ext cx="10972800" cy="95204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03A659-0416-45C0-862C-E290EBD53FFA}">
      <dsp:nvSpPr>
        <dsp:cNvPr id="0" name=""/>
        <dsp:cNvSpPr/>
      </dsp:nvSpPr>
      <dsp:spPr>
        <a:xfrm>
          <a:off x="287993" y="216088"/>
          <a:ext cx="523623" cy="52362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63B8AF-8082-4EF3-9369-5C90EBEF81D1}">
      <dsp:nvSpPr>
        <dsp:cNvPr id="0" name=""/>
        <dsp:cNvSpPr/>
      </dsp:nvSpPr>
      <dsp:spPr>
        <a:xfrm>
          <a:off x="1099610" y="1878"/>
          <a:ext cx="9873189" cy="952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758" tIns="100758" rIns="100758" bIns="100758" numCol="1" spcCol="1270" anchor="ctr" anchorCtr="0">
          <a:noAutofit/>
        </a:bodyPr>
        <a:lstStyle/>
        <a:p>
          <a:pPr marL="0" lvl="0" indent="0" algn="l" defTabSz="1422400">
            <a:lnSpc>
              <a:spcPct val="100000"/>
            </a:lnSpc>
            <a:spcBef>
              <a:spcPct val="0"/>
            </a:spcBef>
            <a:spcAft>
              <a:spcPct val="35000"/>
            </a:spcAft>
            <a:buNone/>
          </a:pPr>
          <a:r>
            <a:rPr lang="en-US" sz="3200" b="1" kern="1200"/>
            <a:t>Big data</a:t>
          </a:r>
        </a:p>
      </dsp:txBody>
      <dsp:txXfrm>
        <a:off x="1099610" y="1878"/>
        <a:ext cx="9873189" cy="952043"/>
      </dsp:txXfrm>
    </dsp:sp>
    <dsp:sp modelId="{DBB7ED30-FB09-4956-ADF9-D599F9907186}">
      <dsp:nvSpPr>
        <dsp:cNvPr id="0" name=""/>
        <dsp:cNvSpPr/>
      </dsp:nvSpPr>
      <dsp:spPr>
        <a:xfrm>
          <a:off x="0" y="1191932"/>
          <a:ext cx="10972800" cy="95204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02F52D-4F3D-4E10-B67B-43DB00AC8CDE}">
      <dsp:nvSpPr>
        <dsp:cNvPr id="0" name=""/>
        <dsp:cNvSpPr/>
      </dsp:nvSpPr>
      <dsp:spPr>
        <a:xfrm>
          <a:off x="287993" y="1406142"/>
          <a:ext cx="523623" cy="52362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8F9E48-0149-440A-A412-5B41B13262BC}">
      <dsp:nvSpPr>
        <dsp:cNvPr id="0" name=""/>
        <dsp:cNvSpPr/>
      </dsp:nvSpPr>
      <dsp:spPr>
        <a:xfrm>
          <a:off x="1099610" y="1191932"/>
          <a:ext cx="9873189" cy="952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758" tIns="100758" rIns="100758" bIns="100758" numCol="1" spcCol="1270" anchor="ctr" anchorCtr="0">
          <a:noAutofit/>
        </a:bodyPr>
        <a:lstStyle/>
        <a:p>
          <a:pPr marL="0" lvl="0" indent="0" algn="l" defTabSz="1422400">
            <a:lnSpc>
              <a:spcPct val="100000"/>
            </a:lnSpc>
            <a:spcBef>
              <a:spcPct val="0"/>
            </a:spcBef>
            <a:spcAft>
              <a:spcPct val="35000"/>
            </a:spcAft>
            <a:buNone/>
          </a:pPr>
          <a:r>
            <a:rPr lang="en-US" sz="3200" b="1" kern="1200"/>
            <a:t>Dramatically lower cost of compute</a:t>
          </a:r>
        </a:p>
      </dsp:txBody>
      <dsp:txXfrm>
        <a:off x="1099610" y="1191932"/>
        <a:ext cx="9873189" cy="952043"/>
      </dsp:txXfrm>
    </dsp:sp>
    <dsp:sp modelId="{E34AFF99-39CF-4E28-B0F7-CC76956B4968}">
      <dsp:nvSpPr>
        <dsp:cNvPr id="0" name=""/>
        <dsp:cNvSpPr/>
      </dsp:nvSpPr>
      <dsp:spPr>
        <a:xfrm>
          <a:off x="0" y="2381986"/>
          <a:ext cx="10972800" cy="95204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1D1B10-A337-49BB-8D5C-0E8EC36D72B2}">
      <dsp:nvSpPr>
        <dsp:cNvPr id="0" name=""/>
        <dsp:cNvSpPr/>
      </dsp:nvSpPr>
      <dsp:spPr>
        <a:xfrm>
          <a:off x="287993" y="2596196"/>
          <a:ext cx="523623" cy="52362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276EF9-0D3F-47B8-9594-61F0982F00A5}">
      <dsp:nvSpPr>
        <dsp:cNvPr id="0" name=""/>
        <dsp:cNvSpPr/>
      </dsp:nvSpPr>
      <dsp:spPr>
        <a:xfrm>
          <a:off x="1099610" y="2381986"/>
          <a:ext cx="9873189" cy="952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758" tIns="100758" rIns="100758" bIns="100758" numCol="1" spcCol="1270" anchor="ctr" anchorCtr="0">
          <a:noAutofit/>
        </a:bodyPr>
        <a:lstStyle/>
        <a:p>
          <a:pPr marL="0" lvl="0" indent="0" algn="l" defTabSz="1422400">
            <a:lnSpc>
              <a:spcPct val="100000"/>
            </a:lnSpc>
            <a:spcBef>
              <a:spcPct val="0"/>
            </a:spcBef>
            <a:spcAft>
              <a:spcPct val="35000"/>
            </a:spcAft>
            <a:buNone/>
          </a:pPr>
          <a:r>
            <a:rPr lang="en-US" sz="3200" b="1" kern="1200"/>
            <a:t>Improvements in algorithms</a:t>
          </a:r>
        </a:p>
      </dsp:txBody>
      <dsp:txXfrm>
        <a:off x="1099610" y="2381986"/>
        <a:ext cx="9873189" cy="952043"/>
      </dsp:txXfrm>
    </dsp:sp>
    <dsp:sp modelId="{9DB46FC5-2F83-4830-A9BB-E5D321604F50}">
      <dsp:nvSpPr>
        <dsp:cNvPr id="0" name=""/>
        <dsp:cNvSpPr/>
      </dsp:nvSpPr>
      <dsp:spPr>
        <a:xfrm>
          <a:off x="0" y="3572041"/>
          <a:ext cx="10972800" cy="95204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B27C8C-399E-44D0-AD6D-2D83F44D646B}">
      <dsp:nvSpPr>
        <dsp:cNvPr id="0" name=""/>
        <dsp:cNvSpPr/>
      </dsp:nvSpPr>
      <dsp:spPr>
        <a:xfrm>
          <a:off x="287993" y="3786250"/>
          <a:ext cx="523623" cy="52362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ED5BE7-6745-4559-A5D4-F370E660C90E}">
      <dsp:nvSpPr>
        <dsp:cNvPr id="0" name=""/>
        <dsp:cNvSpPr/>
      </dsp:nvSpPr>
      <dsp:spPr>
        <a:xfrm>
          <a:off x="1099610" y="3572041"/>
          <a:ext cx="9873189" cy="952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758" tIns="100758" rIns="100758" bIns="100758" numCol="1" spcCol="1270" anchor="ctr" anchorCtr="0">
          <a:noAutofit/>
        </a:bodyPr>
        <a:lstStyle/>
        <a:p>
          <a:pPr marL="0" lvl="0" indent="0" algn="l" defTabSz="1422400">
            <a:lnSpc>
              <a:spcPct val="100000"/>
            </a:lnSpc>
            <a:spcBef>
              <a:spcPct val="0"/>
            </a:spcBef>
            <a:spcAft>
              <a:spcPct val="35000"/>
            </a:spcAft>
            <a:buNone/>
          </a:pPr>
          <a:r>
            <a:rPr lang="en-US" sz="3200" b="1" kern="1200"/>
            <a:t>Transformer architecture and scaling</a:t>
          </a:r>
        </a:p>
      </dsp:txBody>
      <dsp:txXfrm>
        <a:off x="1099610" y="3572041"/>
        <a:ext cx="9873189" cy="95204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2BD1B3-381D-41F5-889C-352BBC977F37}">
      <dsp:nvSpPr>
        <dsp:cNvPr id="0" name=""/>
        <dsp:cNvSpPr/>
      </dsp:nvSpPr>
      <dsp:spPr>
        <a:xfrm>
          <a:off x="0" y="2368595"/>
          <a:ext cx="12107779" cy="2794737"/>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kern="1200"/>
            <a:t>An </a:t>
          </a:r>
          <a:r>
            <a:rPr lang="en-US" sz="4000" b="1" kern="1200"/>
            <a:t>AI Agent</a:t>
          </a:r>
          <a:r>
            <a:rPr lang="en-US" sz="4000" kern="1200"/>
            <a:t> typically</a:t>
          </a:r>
          <a:r>
            <a:rPr lang="en-US" sz="2400" kern="1200"/>
            <a:t>:</a:t>
          </a:r>
        </a:p>
      </dsp:txBody>
      <dsp:txXfrm>
        <a:off x="0" y="2368595"/>
        <a:ext cx="12107779" cy="1509158"/>
      </dsp:txXfrm>
    </dsp:sp>
    <dsp:sp modelId="{6CDE8D70-6D56-4B8F-A41B-405C73DDDE57}">
      <dsp:nvSpPr>
        <dsp:cNvPr id="0" name=""/>
        <dsp:cNvSpPr/>
      </dsp:nvSpPr>
      <dsp:spPr>
        <a:xfrm>
          <a:off x="0" y="3821859"/>
          <a:ext cx="3026944" cy="128557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n-US" sz="2400" b="1" kern="1200"/>
            <a:t>Sets goals</a:t>
          </a:r>
          <a:r>
            <a:rPr lang="en-US" sz="2400" kern="1200"/>
            <a:t> (based on a human-provided objective).</a:t>
          </a:r>
        </a:p>
      </dsp:txBody>
      <dsp:txXfrm>
        <a:off x="0" y="3821859"/>
        <a:ext cx="3026944" cy="1285579"/>
      </dsp:txXfrm>
    </dsp:sp>
    <dsp:sp modelId="{A7732D07-81DD-45B8-8A22-246C1B982275}">
      <dsp:nvSpPr>
        <dsp:cNvPr id="0" name=""/>
        <dsp:cNvSpPr/>
      </dsp:nvSpPr>
      <dsp:spPr>
        <a:xfrm>
          <a:off x="3026944" y="3821859"/>
          <a:ext cx="3026944" cy="128557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n-US" sz="2400" b="1" kern="1200"/>
            <a:t>Plans a sequence of actions</a:t>
          </a:r>
          <a:r>
            <a:rPr lang="en-US" sz="2400" kern="1200"/>
            <a:t> to achieve goals.</a:t>
          </a:r>
        </a:p>
      </dsp:txBody>
      <dsp:txXfrm>
        <a:off x="3026944" y="3821859"/>
        <a:ext cx="3026944" cy="1285579"/>
      </dsp:txXfrm>
    </dsp:sp>
    <dsp:sp modelId="{E9B536B6-B258-4A35-9CFF-9C29DF0F17ED}">
      <dsp:nvSpPr>
        <dsp:cNvPr id="0" name=""/>
        <dsp:cNvSpPr/>
      </dsp:nvSpPr>
      <dsp:spPr>
        <a:xfrm>
          <a:off x="6053889" y="3821859"/>
          <a:ext cx="3026944" cy="128557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n-US" sz="2400" b="1" kern="1200"/>
            <a:t>Acts autonomously</a:t>
          </a:r>
          <a:r>
            <a:rPr lang="en-US" sz="2400" kern="1200"/>
            <a:t> within defined rules or boundaries.</a:t>
          </a:r>
        </a:p>
      </dsp:txBody>
      <dsp:txXfrm>
        <a:off x="6053889" y="3821859"/>
        <a:ext cx="3026944" cy="1285579"/>
      </dsp:txXfrm>
    </dsp:sp>
    <dsp:sp modelId="{90BACD30-E854-40B9-90D5-621AD77F8796}">
      <dsp:nvSpPr>
        <dsp:cNvPr id="0" name=""/>
        <dsp:cNvSpPr/>
      </dsp:nvSpPr>
      <dsp:spPr>
        <a:xfrm>
          <a:off x="9080834" y="3821859"/>
          <a:ext cx="3026944" cy="128557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n-US" sz="2400" b="1" kern="1200"/>
            <a:t>Learns and adjusts</a:t>
          </a:r>
          <a:r>
            <a:rPr lang="en-US" sz="2400" kern="1200"/>
            <a:t> from feedback and outcomes.</a:t>
          </a:r>
        </a:p>
      </dsp:txBody>
      <dsp:txXfrm>
        <a:off x="9080834" y="3821859"/>
        <a:ext cx="3026944" cy="1285579"/>
      </dsp:txXfrm>
    </dsp:sp>
    <dsp:sp modelId="{DB1280A1-5299-47F7-BF03-8CEC52448F99}">
      <dsp:nvSpPr>
        <dsp:cNvPr id="0" name=""/>
        <dsp:cNvSpPr/>
      </dsp:nvSpPr>
      <dsp:spPr>
        <a:xfrm rot="10800000">
          <a:off x="0" y="2390"/>
          <a:ext cx="12107779" cy="2408126"/>
        </a:xfrm>
        <a:prstGeom prst="upArrowCallou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kern="1200"/>
            <a:t>AI systems designed </a:t>
          </a:r>
          <a:r>
            <a:rPr lang="en-US" sz="3600" b="1" kern="1200"/>
            <a:t>actively pursue goals</a:t>
          </a:r>
          <a:r>
            <a:rPr lang="en-US" sz="3600" kern="1200"/>
            <a:t>, make decisions, and operate with some autonomy</a:t>
          </a:r>
          <a:r>
            <a:rPr lang="en-US" sz="3200" kern="1200"/>
            <a:t>.</a:t>
          </a:r>
        </a:p>
      </dsp:txBody>
      <dsp:txXfrm rot="10800000">
        <a:off x="0" y="2390"/>
        <a:ext cx="12107779" cy="156472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6EF707-0048-4878-B450-CB18269C3948}" type="datetimeFigureOut">
              <a:rPr lang="en-US" smtClean="0"/>
              <a:t>4/2/2025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3AE3DA-F7A4-4C9F-9899-74BEC0CEB502}" type="slidenum">
              <a:rPr lang="en-US" smtClean="0"/>
              <a:t>‹#›</a:t>
            </a:fld>
            <a:endParaRPr lang="en-US"/>
          </a:p>
        </p:txBody>
      </p:sp>
    </p:spTree>
    <p:extLst>
      <p:ext uri="{BB962C8B-B14F-4D97-AF65-F5344CB8AC3E}">
        <p14:creationId xmlns:p14="http://schemas.microsoft.com/office/powerpoint/2010/main" val="1217927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Mention</a:t>
            </a:r>
            <a:r>
              <a:rPr lang="en-US" baseline="0"/>
              <a:t> interviewees and who they were</a:t>
            </a:r>
            <a:endParaRPr lang="en-US"/>
          </a:p>
        </p:txBody>
      </p:sp>
      <p:sp>
        <p:nvSpPr>
          <p:cNvPr id="4" name="Slide Number Placeholder 3"/>
          <p:cNvSpPr>
            <a:spLocks noGrp="1"/>
          </p:cNvSpPr>
          <p:nvPr>
            <p:ph type="sldNum" sz="quarter" idx="10"/>
          </p:nvPr>
        </p:nvSpPr>
        <p:spPr/>
        <p:txBody>
          <a:bodyPr/>
          <a:lstStyle/>
          <a:p>
            <a:fld id="{A03AE3DA-F7A4-4C9F-9899-74BEC0CEB502}" type="slidenum">
              <a:rPr lang="en-US" smtClean="0"/>
              <a:t>1</a:t>
            </a:fld>
            <a:endParaRPr lang="en-US"/>
          </a:p>
        </p:txBody>
      </p:sp>
    </p:spTree>
    <p:extLst>
      <p:ext uri="{BB962C8B-B14F-4D97-AF65-F5344CB8AC3E}">
        <p14:creationId xmlns:p14="http://schemas.microsoft.com/office/powerpoint/2010/main" val="20389170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0D0D0D"/>
                </a:solidFill>
                <a:effectLst/>
                <a:latin typeface="Söhne"/>
              </a:rPr>
              <a:t>Imagine the city government's analysis of its vendor payments over the past year reveals a significant deviation from </a:t>
            </a:r>
            <a:r>
              <a:rPr lang="en-US" b="0" i="0" err="1">
                <a:solidFill>
                  <a:srgbClr val="0D0D0D"/>
                </a:solidFill>
                <a:effectLst/>
                <a:latin typeface="Söhne"/>
              </a:rPr>
              <a:t>Benford's</a:t>
            </a:r>
            <a:r>
              <a:rPr lang="en-US" b="0" i="0">
                <a:solidFill>
                  <a:srgbClr val="0D0D0D"/>
                </a:solidFill>
                <a:effectLst/>
                <a:latin typeface="Söhne"/>
              </a:rPr>
              <a:t> Law, with an unusually high frequency of payments beginning with the digit 9. This anomaly triggers a closer examination of those transactions, leading to the discovery that a series of contracts were awarded at inflated prices to a single vendor. Further investigation uncovers a collusion scheme between a city official and the vendor to overcharge the city for services, resulting in fraudulent overpayments.</a:t>
            </a:r>
            <a:endParaRPr lang="en-US"/>
          </a:p>
        </p:txBody>
      </p:sp>
      <p:sp>
        <p:nvSpPr>
          <p:cNvPr id="4" name="Slide Number Placeholder 3"/>
          <p:cNvSpPr>
            <a:spLocks noGrp="1"/>
          </p:cNvSpPr>
          <p:nvPr>
            <p:ph type="sldNum" sz="quarter" idx="5"/>
          </p:nvPr>
        </p:nvSpPr>
        <p:spPr/>
        <p:txBody>
          <a:bodyPr/>
          <a:lstStyle/>
          <a:p>
            <a:fld id="{A03AE3DA-F7A4-4C9F-9899-74BEC0CEB502}" type="slidenum">
              <a:rPr lang="en-US" smtClean="0"/>
              <a:t>26</a:t>
            </a:fld>
            <a:endParaRPr lang="en-US"/>
          </a:p>
        </p:txBody>
      </p:sp>
    </p:spTree>
    <p:extLst>
      <p:ext uri="{BB962C8B-B14F-4D97-AF65-F5344CB8AC3E}">
        <p14:creationId xmlns:p14="http://schemas.microsoft.com/office/powerpoint/2010/main" val="3984634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0D0D0D"/>
                </a:solidFill>
                <a:effectLst/>
                <a:latin typeface="Söhne"/>
              </a:rPr>
              <a:t>predictive analytics can forecast potential breakdowns and optimize repair schedules, reducing downtime and extending the lifespan of public assets.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0D0D0D"/>
              </a:solidFill>
              <a:effectLst/>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0D0D0D"/>
                </a:solidFill>
                <a:effectLst/>
                <a:latin typeface="Söhne"/>
              </a:rPr>
              <a:t>AI-powered monitoring systems can continuously assess the condition of infrastructure, from roads and bridges to utilities, providing actionable insights that lead to safer, more reliable public services.</a:t>
            </a:r>
            <a:endParaRPr lang="en-US"/>
          </a:p>
          <a:p>
            <a:endParaRPr lang="en-US"/>
          </a:p>
        </p:txBody>
      </p:sp>
      <p:sp>
        <p:nvSpPr>
          <p:cNvPr id="4" name="Slide Number Placeholder 3"/>
          <p:cNvSpPr>
            <a:spLocks noGrp="1"/>
          </p:cNvSpPr>
          <p:nvPr>
            <p:ph type="sldNum" sz="quarter" idx="5"/>
          </p:nvPr>
        </p:nvSpPr>
        <p:spPr/>
        <p:txBody>
          <a:bodyPr/>
          <a:lstStyle/>
          <a:p>
            <a:fld id="{A03AE3DA-F7A4-4C9F-9899-74BEC0CEB502}" type="slidenum">
              <a:rPr lang="en-US" smtClean="0"/>
              <a:t>27</a:t>
            </a:fld>
            <a:endParaRPr lang="en-US"/>
          </a:p>
        </p:txBody>
      </p:sp>
    </p:spTree>
    <p:extLst>
      <p:ext uri="{BB962C8B-B14F-4D97-AF65-F5344CB8AC3E}">
        <p14:creationId xmlns:p14="http://schemas.microsoft.com/office/powerpoint/2010/main" val="25061550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0D0D0D"/>
                </a:solidFill>
                <a:effectLst/>
                <a:latin typeface="Söhne"/>
              </a:rPr>
              <a:t>predictive analytics can forecast potential breakdowns and optimize repair schedules, reducing downtime and extending the lifespan of public assets. AI-powered monitoring systems can continuously assess the condition of infrastructure, from roads and bridges to utilities, providing actionable insights that lead to safer, more reliable public services.</a:t>
            </a:r>
            <a:endParaRPr lang="en-US"/>
          </a:p>
        </p:txBody>
      </p:sp>
      <p:sp>
        <p:nvSpPr>
          <p:cNvPr id="4" name="Slide Number Placeholder 3"/>
          <p:cNvSpPr>
            <a:spLocks noGrp="1"/>
          </p:cNvSpPr>
          <p:nvPr>
            <p:ph type="sldNum" sz="quarter" idx="5"/>
          </p:nvPr>
        </p:nvSpPr>
        <p:spPr/>
        <p:txBody>
          <a:bodyPr/>
          <a:lstStyle/>
          <a:p>
            <a:fld id="{A03AE3DA-F7A4-4C9F-9899-74BEC0CEB502}" type="slidenum">
              <a:rPr lang="en-US" smtClean="0"/>
              <a:t>28</a:t>
            </a:fld>
            <a:endParaRPr lang="en-US"/>
          </a:p>
        </p:txBody>
      </p:sp>
    </p:spTree>
    <p:extLst>
      <p:ext uri="{BB962C8B-B14F-4D97-AF65-F5344CB8AC3E}">
        <p14:creationId xmlns:p14="http://schemas.microsoft.com/office/powerpoint/2010/main" val="12028624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r>
              <a:rPr lang="en-US" b="1" i="0">
                <a:solidFill>
                  <a:srgbClr val="0D0D0D"/>
                </a:solidFill>
                <a:effectLst/>
                <a:latin typeface="Söhne"/>
              </a:rPr>
              <a:t>Amazon</a:t>
            </a:r>
            <a:r>
              <a:rPr lang="en-US" b="0" i="0">
                <a:solidFill>
                  <a:srgbClr val="0D0D0D"/>
                </a:solidFill>
                <a:effectLst/>
                <a:latin typeface="Söhne"/>
              </a:rPr>
              <a:t>: Known for its dynamic pricing strategy, Amazon adjusts prices on its products millions of times a day based on demand, competition, stock levels, and other factors. This approach helps Amazon stay competitive and maximize sales.</a:t>
            </a:r>
          </a:p>
          <a:p>
            <a:pPr algn="l">
              <a:buFont typeface="+mj-lt"/>
              <a:buAutoNum type="arabicPeriod"/>
            </a:pPr>
            <a:r>
              <a:rPr lang="en-US" b="1" i="0">
                <a:solidFill>
                  <a:srgbClr val="0D0D0D"/>
                </a:solidFill>
                <a:effectLst/>
                <a:latin typeface="Söhne"/>
              </a:rPr>
              <a:t>Uber</a:t>
            </a:r>
            <a:r>
              <a:rPr lang="en-US" b="0" i="0">
                <a:solidFill>
                  <a:srgbClr val="0D0D0D"/>
                </a:solidFill>
                <a:effectLst/>
                <a:latin typeface="Söhne"/>
              </a:rPr>
              <a:t>: The ride-sharing company uses a dynamic pricing model known as "surge pricing," which increases prices during times of high demand. This not only balances supply and demand but also encourages more drivers to be available during busy periods.</a:t>
            </a:r>
          </a:p>
          <a:p>
            <a:pPr algn="l">
              <a:buFont typeface="+mj-lt"/>
              <a:buAutoNum type="arabicPeriod"/>
            </a:pPr>
            <a:r>
              <a:rPr lang="en-US" b="1" i="0">
                <a:solidFill>
                  <a:srgbClr val="0D0D0D"/>
                </a:solidFill>
                <a:effectLst/>
                <a:latin typeface="Söhne"/>
              </a:rPr>
              <a:t>American Airlines</a:t>
            </a:r>
            <a:r>
              <a:rPr lang="en-US" b="0" i="0">
                <a:solidFill>
                  <a:srgbClr val="0D0D0D"/>
                </a:solidFill>
                <a:effectLst/>
                <a:latin typeface="Söhne"/>
              </a:rPr>
              <a:t>: Like many airlines, American Airlines uses dynamic pricing to adjust fare prices in real-time based on demand, booking patterns, and market conditions. This approach helps maximize revenue per flight.</a:t>
            </a:r>
          </a:p>
          <a:p>
            <a:pPr algn="l">
              <a:buFont typeface="+mj-lt"/>
              <a:buAutoNum type="arabicPeriod"/>
            </a:pPr>
            <a:r>
              <a:rPr lang="en-US" b="1" i="0">
                <a:solidFill>
                  <a:srgbClr val="0D0D0D"/>
                </a:solidFill>
                <a:effectLst/>
                <a:latin typeface="Söhne"/>
              </a:rPr>
              <a:t>Marriott International</a:t>
            </a:r>
            <a:r>
              <a:rPr lang="en-US" b="0" i="0">
                <a:solidFill>
                  <a:srgbClr val="0D0D0D"/>
                </a:solidFill>
                <a:effectLst/>
                <a:latin typeface="Söhne"/>
              </a:rPr>
              <a:t>: The hotel industry also employs dynamic pricing, with companies like Marriott adjusting room rates based on occupancy levels, booking trends, and competitive pricing, aiming to optimize revenue per available room (RevPAR).</a:t>
            </a:r>
          </a:p>
        </p:txBody>
      </p:sp>
      <p:sp>
        <p:nvSpPr>
          <p:cNvPr id="4" name="Slide Number Placeholder 3"/>
          <p:cNvSpPr>
            <a:spLocks noGrp="1"/>
          </p:cNvSpPr>
          <p:nvPr>
            <p:ph type="sldNum" sz="quarter" idx="5"/>
          </p:nvPr>
        </p:nvSpPr>
        <p:spPr/>
        <p:txBody>
          <a:bodyPr/>
          <a:lstStyle/>
          <a:p>
            <a:fld id="{A03AE3DA-F7A4-4C9F-9899-74BEC0CEB502}" type="slidenum">
              <a:rPr lang="en-US" smtClean="0"/>
              <a:t>31</a:t>
            </a:fld>
            <a:endParaRPr lang="en-US"/>
          </a:p>
        </p:txBody>
      </p:sp>
    </p:spTree>
    <p:extLst>
      <p:ext uri="{BB962C8B-B14F-4D97-AF65-F5344CB8AC3E}">
        <p14:creationId xmlns:p14="http://schemas.microsoft.com/office/powerpoint/2010/main" val="22434395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r>
              <a:rPr lang="en-US" b="1" i="0" dirty="0">
                <a:solidFill>
                  <a:srgbClr val="0D0D0D"/>
                </a:solidFill>
                <a:effectLst/>
                <a:latin typeface="Söhne"/>
              </a:rPr>
              <a:t>Feature Engineering and Selection</a:t>
            </a:r>
            <a:r>
              <a:rPr lang="en-US" b="0" i="0" dirty="0">
                <a:solidFill>
                  <a:srgbClr val="0D0D0D"/>
                </a:solidFill>
                <a:effectLst/>
                <a:latin typeface="Söhne"/>
              </a:rPr>
              <a:t>: AI techniques can automatically identify and select the most relevant features (variables) that impact the forecast. This can include both internal data (like historical sales) and external factors (like economic indicators, weather conditions, and social trends), enhancing the model's predictive capabilities.</a:t>
            </a:r>
          </a:p>
          <a:p>
            <a:pPr algn="l">
              <a:buFont typeface="+mj-lt"/>
              <a:buAutoNum type="arabicPeriod"/>
            </a:pPr>
            <a:r>
              <a:rPr lang="en-US" b="1" i="0" dirty="0">
                <a:solidFill>
                  <a:srgbClr val="0D0D0D"/>
                </a:solidFill>
                <a:effectLst/>
                <a:latin typeface="Söhne"/>
              </a:rPr>
              <a:t>Anomaly Detection</a:t>
            </a:r>
            <a:r>
              <a:rPr lang="en-US" b="0" i="0" dirty="0">
                <a:solidFill>
                  <a:srgbClr val="0D0D0D"/>
                </a:solidFill>
                <a:effectLst/>
                <a:latin typeface="Söhne"/>
              </a:rPr>
              <a:t>: AI can help in identifying outliers or anomalies in the data that may distort the forecasting model. By detecting and appropriately handling these anomalies, the system can produce more reliable forecasts.</a:t>
            </a:r>
          </a:p>
          <a:p>
            <a:endParaRPr lang="en-US" dirty="0"/>
          </a:p>
        </p:txBody>
      </p:sp>
      <p:sp>
        <p:nvSpPr>
          <p:cNvPr id="4" name="Slide Number Placeholder 3"/>
          <p:cNvSpPr>
            <a:spLocks noGrp="1"/>
          </p:cNvSpPr>
          <p:nvPr>
            <p:ph type="sldNum" sz="quarter" idx="5"/>
          </p:nvPr>
        </p:nvSpPr>
        <p:spPr/>
        <p:txBody>
          <a:bodyPr/>
          <a:lstStyle/>
          <a:p>
            <a:fld id="{A03AE3DA-F7A4-4C9F-9899-74BEC0CEB502}" type="slidenum">
              <a:rPr lang="en-US" smtClean="0"/>
              <a:t>33</a:t>
            </a:fld>
            <a:endParaRPr lang="en-US"/>
          </a:p>
        </p:txBody>
      </p:sp>
    </p:spTree>
    <p:extLst>
      <p:ext uri="{BB962C8B-B14F-4D97-AF65-F5344CB8AC3E}">
        <p14:creationId xmlns:p14="http://schemas.microsoft.com/office/powerpoint/2010/main" val="32104666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Which use case might work for you?</a:t>
            </a:r>
          </a:p>
        </p:txBody>
      </p:sp>
      <p:sp>
        <p:nvSpPr>
          <p:cNvPr id="4" name="Slide Number Placeholder 3"/>
          <p:cNvSpPr>
            <a:spLocks noGrp="1"/>
          </p:cNvSpPr>
          <p:nvPr>
            <p:ph type="sldNum" sz="quarter" idx="5"/>
          </p:nvPr>
        </p:nvSpPr>
        <p:spPr/>
        <p:txBody>
          <a:bodyPr/>
          <a:lstStyle/>
          <a:p>
            <a:fld id="{A03AE3DA-F7A4-4C9F-9899-74BEC0CEB502}" type="slidenum">
              <a:rPr lang="en-US" smtClean="0"/>
              <a:t>38</a:t>
            </a:fld>
            <a:endParaRPr lang="en-US"/>
          </a:p>
        </p:txBody>
      </p:sp>
    </p:spTree>
    <p:extLst>
      <p:ext uri="{BB962C8B-B14F-4D97-AF65-F5344CB8AC3E}">
        <p14:creationId xmlns:p14="http://schemas.microsoft.com/office/powerpoint/2010/main" val="89653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3AE3DA-F7A4-4C9F-9899-74BEC0CEB502}" type="slidenum">
              <a:rPr lang="en-US" smtClean="0"/>
              <a:t>3</a:t>
            </a:fld>
            <a:endParaRPr lang="en-US"/>
          </a:p>
        </p:txBody>
      </p:sp>
    </p:spTree>
    <p:extLst>
      <p:ext uri="{BB962C8B-B14F-4D97-AF65-F5344CB8AC3E}">
        <p14:creationId xmlns:p14="http://schemas.microsoft.com/office/powerpoint/2010/main" val="1581751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Transformer architecture is arguably the most important breakthrough because it made it possible to scale AI models to handle massive datasets efficiently and understand complex, nuanced language patterns. he Transformer’s key innovation is the </a:t>
            </a:r>
            <a:r>
              <a:rPr lang="en-US" b="1" dirty="0"/>
              <a:t>self-attention mechanism</a:t>
            </a:r>
            <a:r>
              <a:rPr lang="en-US" dirty="0"/>
              <a:t>, which allows models to focus on different parts of the input text (or sequence) simultaneously, rather than processing it sequentially (as older models like RNNs did). This drastically improved how models could learn the relationships between words over long distances in a sentence, capturing context more effectively.</a:t>
            </a:r>
          </a:p>
        </p:txBody>
      </p:sp>
      <p:sp>
        <p:nvSpPr>
          <p:cNvPr id="4" name="Slide Number Placeholder 3"/>
          <p:cNvSpPr>
            <a:spLocks noGrp="1"/>
          </p:cNvSpPr>
          <p:nvPr>
            <p:ph type="sldNum" sz="quarter" idx="5"/>
          </p:nvPr>
        </p:nvSpPr>
        <p:spPr/>
        <p:txBody>
          <a:bodyPr/>
          <a:lstStyle/>
          <a:p>
            <a:fld id="{A03AE3DA-F7A4-4C9F-9899-74BEC0CEB502}" type="slidenum">
              <a:rPr lang="en-US" smtClean="0"/>
              <a:t>6</a:t>
            </a:fld>
            <a:endParaRPr lang="en-US"/>
          </a:p>
        </p:txBody>
      </p:sp>
    </p:spTree>
    <p:extLst>
      <p:ext uri="{BB962C8B-B14F-4D97-AF65-F5344CB8AC3E}">
        <p14:creationId xmlns:p14="http://schemas.microsoft.com/office/powerpoint/2010/main" val="36354003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3AE3DA-F7A4-4C9F-9899-74BEC0CEB502}" type="slidenum">
              <a:rPr lang="en-US" smtClean="0"/>
              <a:t>7</a:t>
            </a:fld>
            <a:endParaRPr lang="en-US"/>
          </a:p>
        </p:txBody>
      </p:sp>
    </p:spTree>
    <p:extLst>
      <p:ext uri="{BB962C8B-B14F-4D97-AF65-F5344CB8AC3E}">
        <p14:creationId xmlns:p14="http://schemas.microsoft.com/office/powerpoint/2010/main" val="37360975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3AE3DA-F7A4-4C9F-9899-74BEC0CEB502}" type="slidenum">
              <a:rPr lang="en-US" smtClean="0"/>
              <a:t>9</a:t>
            </a:fld>
            <a:endParaRPr lang="en-US"/>
          </a:p>
        </p:txBody>
      </p:sp>
    </p:spTree>
    <p:extLst>
      <p:ext uri="{BB962C8B-B14F-4D97-AF65-F5344CB8AC3E}">
        <p14:creationId xmlns:p14="http://schemas.microsoft.com/office/powerpoint/2010/main" val="15069336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3AE3DA-F7A4-4C9F-9899-74BEC0CEB502}" type="slidenum">
              <a:rPr lang="en-US" smtClean="0"/>
              <a:t>18</a:t>
            </a:fld>
            <a:endParaRPr lang="en-US"/>
          </a:p>
        </p:txBody>
      </p:sp>
    </p:spTree>
    <p:extLst>
      <p:ext uri="{BB962C8B-B14F-4D97-AF65-F5344CB8AC3E}">
        <p14:creationId xmlns:p14="http://schemas.microsoft.com/office/powerpoint/2010/main" val="21491968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3AE3DA-F7A4-4C9F-9899-74BEC0CEB502}" type="slidenum">
              <a:rPr lang="en-US" smtClean="0"/>
              <a:t>19</a:t>
            </a:fld>
            <a:endParaRPr lang="en-US"/>
          </a:p>
        </p:txBody>
      </p:sp>
    </p:spTree>
    <p:extLst>
      <p:ext uri="{BB962C8B-B14F-4D97-AF65-F5344CB8AC3E}">
        <p14:creationId xmlns:p14="http://schemas.microsoft.com/office/powerpoint/2010/main" val="25600362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3AE3DA-F7A4-4C9F-9899-74BEC0CEB502}" type="slidenum">
              <a:rPr lang="en-US" smtClean="0"/>
              <a:t>20</a:t>
            </a:fld>
            <a:endParaRPr lang="en-US"/>
          </a:p>
        </p:txBody>
      </p:sp>
    </p:spTree>
    <p:extLst>
      <p:ext uri="{BB962C8B-B14F-4D97-AF65-F5344CB8AC3E}">
        <p14:creationId xmlns:p14="http://schemas.microsoft.com/office/powerpoint/2010/main" val="37530873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0D0D0D"/>
                </a:solidFill>
                <a:effectLst/>
                <a:latin typeface="Söhne"/>
              </a:rPr>
              <a:t>AI can enhance fraud detection in local government by analyzing patterns and anomalies in financial transactions and procurement processes, enabling early identification of irregular activities that may indicate fraud. Through machine learning algorithms, AI systems learn from historical data to pinpoint fraudulent behavior with high accuracy, reducing false positives and improving the efficiency of investigations. Additionally, AI-driven tools can continuously monitor vast amounts of data across different departments and platforms, ensuring comprehensive oversight and strengthening the integrity of financial operations within local governments.</a:t>
            </a:r>
            <a:endParaRPr lang="en-US" b="0" i="0">
              <a:solidFill>
                <a:srgbClr val="2E2E2E"/>
              </a:solidFill>
              <a:effectLst/>
              <a:latin typeface="Poppins Extralight - 400"/>
            </a:endParaRPr>
          </a:p>
          <a:p>
            <a:endParaRPr lang="en-US"/>
          </a:p>
        </p:txBody>
      </p:sp>
      <p:sp>
        <p:nvSpPr>
          <p:cNvPr id="4" name="Slide Number Placeholder 3"/>
          <p:cNvSpPr>
            <a:spLocks noGrp="1"/>
          </p:cNvSpPr>
          <p:nvPr>
            <p:ph type="sldNum" sz="quarter" idx="5"/>
          </p:nvPr>
        </p:nvSpPr>
        <p:spPr/>
        <p:txBody>
          <a:bodyPr/>
          <a:lstStyle/>
          <a:p>
            <a:fld id="{A03AE3DA-F7A4-4C9F-9899-74BEC0CEB502}" type="slidenum">
              <a:rPr lang="en-US" smtClean="0"/>
              <a:t>25</a:t>
            </a:fld>
            <a:endParaRPr lang="en-US"/>
          </a:p>
        </p:txBody>
      </p:sp>
    </p:spTree>
    <p:extLst>
      <p:ext uri="{BB962C8B-B14F-4D97-AF65-F5344CB8AC3E}">
        <p14:creationId xmlns:p14="http://schemas.microsoft.com/office/powerpoint/2010/main" val="1499416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004E95"/>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A5639BA-A00C-4B8A-99DC-2246CE59C05F}"/>
              </a:ext>
            </a:extLst>
          </p:cNvPr>
          <p:cNvSpPr/>
          <p:nvPr userDrawn="1"/>
        </p:nvSpPr>
        <p:spPr>
          <a:xfrm>
            <a:off x="0" y="3429000"/>
            <a:ext cx="12136438" cy="2057400"/>
          </a:xfrm>
          <a:prstGeom prst="rect">
            <a:avLst/>
          </a:prstGeom>
          <a:solidFill>
            <a:schemeClr val="bg1"/>
          </a:solidFill>
          <a:ln w="63500">
            <a:solidFill>
              <a:srgbClr val="8BB63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 name="Title 1"/>
          <p:cNvSpPr>
            <a:spLocks noGrp="1"/>
          </p:cNvSpPr>
          <p:nvPr>
            <p:ph type="ctrTitle"/>
          </p:nvPr>
        </p:nvSpPr>
        <p:spPr>
          <a:xfrm>
            <a:off x="914400" y="968380"/>
            <a:ext cx="10363200" cy="1470025"/>
          </a:xfrm>
        </p:spPr>
        <p:txBody>
          <a:bodyPr/>
          <a:lstStyle>
            <a:lvl1pPr>
              <a:defRPr>
                <a:solidFill>
                  <a:schemeClr val="bg1"/>
                </a:solidFill>
                <a:latin typeface="Helvetica" pitchFamily="34" charset="0"/>
              </a:defRPr>
            </a:lvl1pPr>
          </a:lstStyle>
          <a:p>
            <a:r>
              <a:rPr lang="en-US"/>
              <a:t>Click to edit Master title style</a:t>
            </a:r>
          </a:p>
        </p:txBody>
      </p:sp>
      <p:sp>
        <p:nvSpPr>
          <p:cNvPr id="10" name="Text Placeholder 9"/>
          <p:cNvSpPr>
            <a:spLocks noGrp="1"/>
          </p:cNvSpPr>
          <p:nvPr>
            <p:ph type="body" sz="quarter" idx="10"/>
          </p:nvPr>
        </p:nvSpPr>
        <p:spPr>
          <a:xfrm>
            <a:off x="1999703" y="5943600"/>
            <a:ext cx="8192596" cy="533400"/>
          </a:xfrm>
        </p:spPr>
        <p:txBody>
          <a:bodyPr>
            <a:normAutofit/>
          </a:bodyPr>
          <a:lstStyle>
            <a:lvl1pPr marL="0" indent="0" algn="ctr">
              <a:buNone/>
              <a:defRPr sz="1125">
                <a:solidFill>
                  <a:schemeClr val="bg1"/>
                </a:solidFill>
                <a:latin typeface="Helvetica" pitchFamily="34" charset="0"/>
              </a:defRPr>
            </a:lvl1pPr>
          </a:lstStyle>
          <a:p>
            <a:pPr lvl="0"/>
            <a:r>
              <a:rPr lang="en-US"/>
              <a:t>Click to edit Master text styles</a:t>
            </a:r>
          </a:p>
        </p:txBody>
      </p:sp>
    </p:spTree>
    <p:extLst>
      <p:ext uri="{BB962C8B-B14F-4D97-AF65-F5344CB8AC3E}">
        <p14:creationId xmlns:p14="http://schemas.microsoft.com/office/powerpoint/2010/main" val="615015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4" name="Rectangle 3"/>
          <p:cNvSpPr/>
          <p:nvPr userDrawn="1"/>
        </p:nvSpPr>
        <p:spPr>
          <a:xfrm>
            <a:off x="-25400" y="914400"/>
            <a:ext cx="9753600" cy="1219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Rectangle 2"/>
          <p:cNvSpPr>
            <a:spLocks noChangeArrowheads="1"/>
          </p:cNvSpPr>
          <p:nvPr userDrawn="1"/>
        </p:nvSpPr>
        <p:spPr bwMode="auto">
          <a:xfrm>
            <a:off x="9753600" y="0"/>
            <a:ext cx="2438400" cy="2819400"/>
          </a:xfrm>
          <a:prstGeom prst="rect">
            <a:avLst/>
          </a:prstGeom>
          <a:solidFill>
            <a:srgbClr val="000080"/>
          </a:solidFill>
          <a:ln w="635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6" name="Line 20"/>
          <p:cNvSpPr>
            <a:spLocks noChangeShapeType="1"/>
          </p:cNvSpPr>
          <p:nvPr userDrawn="1"/>
        </p:nvSpPr>
        <p:spPr bwMode="auto">
          <a:xfrm>
            <a:off x="0" y="2819400"/>
            <a:ext cx="12192000" cy="0"/>
          </a:xfrm>
          <a:prstGeom prst="line">
            <a:avLst/>
          </a:prstGeom>
          <a:noFill/>
          <a:ln w="635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Oval 21"/>
          <p:cNvSpPr>
            <a:spLocks noChangeArrowheads="1"/>
          </p:cNvSpPr>
          <p:nvPr userDrawn="1"/>
        </p:nvSpPr>
        <p:spPr bwMode="auto">
          <a:xfrm>
            <a:off x="11055350" y="3022600"/>
            <a:ext cx="266700" cy="201613"/>
          </a:xfrm>
          <a:prstGeom prst="ellipse">
            <a:avLst/>
          </a:prstGeom>
          <a:solidFill>
            <a:srgbClr val="00008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 name="Oval 22"/>
          <p:cNvSpPr>
            <a:spLocks noChangeArrowheads="1"/>
          </p:cNvSpPr>
          <p:nvPr userDrawn="1"/>
        </p:nvSpPr>
        <p:spPr bwMode="auto">
          <a:xfrm>
            <a:off x="11431588" y="3022600"/>
            <a:ext cx="269875" cy="201613"/>
          </a:xfrm>
          <a:prstGeom prst="ellipse">
            <a:avLst/>
          </a:prstGeom>
          <a:solidFill>
            <a:srgbClr val="00008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9" name="Oval 23"/>
          <p:cNvSpPr>
            <a:spLocks noChangeArrowheads="1"/>
          </p:cNvSpPr>
          <p:nvPr userDrawn="1"/>
        </p:nvSpPr>
        <p:spPr bwMode="auto">
          <a:xfrm>
            <a:off x="11431588" y="3298825"/>
            <a:ext cx="269875" cy="201613"/>
          </a:xfrm>
          <a:prstGeom prst="ellipse">
            <a:avLst/>
          </a:prstGeom>
          <a:solidFill>
            <a:srgbClr val="00008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 name="Oval 24"/>
          <p:cNvSpPr>
            <a:spLocks noChangeArrowheads="1"/>
          </p:cNvSpPr>
          <p:nvPr userDrawn="1"/>
        </p:nvSpPr>
        <p:spPr bwMode="auto">
          <a:xfrm>
            <a:off x="10294938" y="3875088"/>
            <a:ext cx="269875" cy="201612"/>
          </a:xfrm>
          <a:prstGeom prst="ellipse">
            <a:avLst/>
          </a:prstGeom>
          <a:solidFill>
            <a:srgbClr val="11111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1" name="Oval 25"/>
          <p:cNvSpPr>
            <a:spLocks noChangeArrowheads="1"/>
          </p:cNvSpPr>
          <p:nvPr userDrawn="1"/>
        </p:nvSpPr>
        <p:spPr bwMode="auto">
          <a:xfrm>
            <a:off x="10674350" y="3875088"/>
            <a:ext cx="271463" cy="201612"/>
          </a:xfrm>
          <a:prstGeom prst="ellipse">
            <a:avLst/>
          </a:prstGeom>
          <a:solidFill>
            <a:srgbClr val="11111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2" name="Oval 26"/>
          <p:cNvSpPr>
            <a:spLocks noChangeArrowheads="1"/>
          </p:cNvSpPr>
          <p:nvPr userDrawn="1"/>
        </p:nvSpPr>
        <p:spPr bwMode="auto">
          <a:xfrm>
            <a:off x="10674350" y="4159250"/>
            <a:ext cx="271463" cy="201613"/>
          </a:xfrm>
          <a:prstGeom prst="ellipse">
            <a:avLst/>
          </a:prstGeom>
          <a:solidFill>
            <a:srgbClr val="4D4D4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3" name="Oval 27"/>
          <p:cNvSpPr>
            <a:spLocks noChangeArrowheads="1"/>
          </p:cNvSpPr>
          <p:nvPr userDrawn="1"/>
        </p:nvSpPr>
        <p:spPr bwMode="auto">
          <a:xfrm>
            <a:off x="11055350" y="4159250"/>
            <a:ext cx="266700" cy="201613"/>
          </a:xfrm>
          <a:prstGeom prst="ellipse">
            <a:avLst/>
          </a:prstGeom>
          <a:solidFill>
            <a:srgbClr val="4D4D4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4" name="Oval 28"/>
          <p:cNvSpPr>
            <a:spLocks noChangeArrowheads="1"/>
          </p:cNvSpPr>
          <p:nvPr userDrawn="1"/>
        </p:nvSpPr>
        <p:spPr bwMode="auto">
          <a:xfrm>
            <a:off x="11055350" y="4443413"/>
            <a:ext cx="266700" cy="201612"/>
          </a:xfrm>
          <a:prstGeom prst="ellipse">
            <a:avLst/>
          </a:prstGeom>
          <a:solidFill>
            <a:srgbClr val="777777"/>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5" name="Oval 29"/>
          <p:cNvSpPr>
            <a:spLocks noChangeArrowheads="1"/>
          </p:cNvSpPr>
          <p:nvPr userDrawn="1"/>
        </p:nvSpPr>
        <p:spPr bwMode="auto">
          <a:xfrm>
            <a:off x="11431588" y="4443413"/>
            <a:ext cx="269875" cy="201612"/>
          </a:xfrm>
          <a:prstGeom prst="ellipse">
            <a:avLst/>
          </a:prstGeom>
          <a:solidFill>
            <a:srgbClr val="777777"/>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6" name="Oval 30"/>
          <p:cNvSpPr>
            <a:spLocks noChangeArrowheads="1"/>
          </p:cNvSpPr>
          <p:nvPr userDrawn="1"/>
        </p:nvSpPr>
        <p:spPr bwMode="auto">
          <a:xfrm>
            <a:off x="11042650" y="3873500"/>
            <a:ext cx="268288" cy="201613"/>
          </a:xfrm>
          <a:prstGeom prst="ellipse">
            <a:avLst/>
          </a:prstGeom>
          <a:solidFill>
            <a:srgbClr val="11111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7" name="Oval 31"/>
          <p:cNvSpPr>
            <a:spLocks noChangeArrowheads="1"/>
          </p:cNvSpPr>
          <p:nvPr userDrawn="1"/>
        </p:nvSpPr>
        <p:spPr bwMode="auto">
          <a:xfrm>
            <a:off x="11422063" y="3873500"/>
            <a:ext cx="268287" cy="201613"/>
          </a:xfrm>
          <a:prstGeom prst="ellipse">
            <a:avLst/>
          </a:prstGeom>
          <a:solidFill>
            <a:srgbClr val="11111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8" name="Oval 32"/>
          <p:cNvSpPr>
            <a:spLocks noChangeArrowheads="1"/>
          </p:cNvSpPr>
          <p:nvPr userDrawn="1"/>
        </p:nvSpPr>
        <p:spPr bwMode="auto">
          <a:xfrm>
            <a:off x="11422063" y="4149725"/>
            <a:ext cx="268287" cy="201613"/>
          </a:xfrm>
          <a:prstGeom prst="ellipse">
            <a:avLst/>
          </a:prstGeom>
          <a:solidFill>
            <a:srgbClr val="4D4D4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9" name="Oval 33"/>
          <p:cNvSpPr>
            <a:spLocks noChangeArrowheads="1"/>
          </p:cNvSpPr>
          <p:nvPr userDrawn="1"/>
        </p:nvSpPr>
        <p:spPr bwMode="auto">
          <a:xfrm>
            <a:off x="11422063" y="4740275"/>
            <a:ext cx="268287" cy="201613"/>
          </a:xfrm>
          <a:prstGeom prst="ellipse">
            <a:avLst/>
          </a:prstGeom>
          <a:solidFill>
            <a:srgbClr val="96969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0" name="Oval 34"/>
          <p:cNvSpPr>
            <a:spLocks noChangeArrowheads="1"/>
          </p:cNvSpPr>
          <p:nvPr userDrawn="1"/>
        </p:nvSpPr>
        <p:spPr bwMode="auto">
          <a:xfrm>
            <a:off x="11804650" y="3602038"/>
            <a:ext cx="268288" cy="201612"/>
          </a:xfrm>
          <a:prstGeom prst="ellipse">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1" name="Oval 35"/>
          <p:cNvSpPr>
            <a:spLocks noChangeArrowheads="1"/>
          </p:cNvSpPr>
          <p:nvPr userDrawn="1"/>
        </p:nvSpPr>
        <p:spPr bwMode="auto">
          <a:xfrm>
            <a:off x="11793538" y="3032125"/>
            <a:ext cx="269875" cy="201613"/>
          </a:xfrm>
          <a:prstGeom prst="ellipse">
            <a:avLst/>
          </a:prstGeom>
          <a:solidFill>
            <a:srgbClr val="00008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2" name="Oval 36"/>
          <p:cNvSpPr>
            <a:spLocks noChangeArrowheads="1"/>
          </p:cNvSpPr>
          <p:nvPr userDrawn="1"/>
        </p:nvSpPr>
        <p:spPr bwMode="auto">
          <a:xfrm>
            <a:off x="11793538" y="3308350"/>
            <a:ext cx="269875" cy="201613"/>
          </a:xfrm>
          <a:prstGeom prst="ellipse">
            <a:avLst/>
          </a:prstGeom>
          <a:solidFill>
            <a:srgbClr val="00008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3" name="Oval 37"/>
          <p:cNvSpPr>
            <a:spLocks noChangeArrowheads="1"/>
          </p:cNvSpPr>
          <p:nvPr userDrawn="1"/>
        </p:nvSpPr>
        <p:spPr bwMode="auto">
          <a:xfrm>
            <a:off x="11793538" y="4452938"/>
            <a:ext cx="269875" cy="201612"/>
          </a:xfrm>
          <a:prstGeom prst="ellipse">
            <a:avLst/>
          </a:prstGeom>
          <a:solidFill>
            <a:srgbClr val="777777"/>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4" name="Oval 38"/>
          <p:cNvSpPr>
            <a:spLocks noChangeArrowheads="1"/>
          </p:cNvSpPr>
          <p:nvPr userDrawn="1"/>
        </p:nvSpPr>
        <p:spPr bwMode="auto">
          <a:xfrm>
            <a:off x="11784013" y="3883025"/>
            <a:ext cx="269875" cy="201613"/>
          </a:xfrm>
          <a:prstGeom prst="ellipse">
            <a:avLst/>
          </a:prstGeom>
          <a:solidFill>
            <a:srgbClr val="11111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5" name="Oval 39"/>
          <p:cNvSpPr>
            <a:spLocks noChangeArrowheads="1"/>
          </p:cNvSpPr>
          <p:nvPr userDrawn="1"/>
        </p:nvSpPr>
        <p:spPr bwMode="auto">
          <a:xfrm>
            <a:off x="11784013" y="4159250"/>
            <a:ext cx="269875" cy="201613"/>
          </a:xfrm>
          <a:prstGeom prst="ellipse">
            <a:avLst/>
          </a:prstGeom>
          <a:solidFill>
            <a:srgbClr val="4D4D4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6" name="Oval 40"/>
          <p:cNvSpPr>
            <a:spLocks noChangeArrowheads="1"/>
          </p:cNvSpPr>
          <p:nvPr userDrawn="1"/>
        </p:nvSpPr>
        <p:spPr bwMode="auto">
          <a:xfrm>
            <a:off x="11784013" y="4749800"/>
            <a:ext cx="269875" cy="201613"/>
          </a:xfrm>
          <a:prstGeom prst="ellipse">
            <a:avLst/>
          </a:prstGeom>
          <a:solidFill>
            <a:srgbClr val="96969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7" name="Oval 41"/>
          <p:cNvSpPr>
            <a:spLocks noChangeArrowheads="1"/>
          </p:cNvSpPr>
          <p:nvPr userDrawn="1"/>
        </p:nvSpPr>
        <p:spPr bwMode="auto">
          <a:xfrm>
            <a:off x="11784013" y="5026025"/>
            <a:ext cx="269875" cy="201613"/>
          </a:xfrm>
          <a:prstGeom prst="ellipse">
            <a:avLst/>
          </a:prstGeom>
          <a:solidFill>
            <a:srgbClr val="C0C0C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pic>
        <p:nvPicPr>
          <p:cNvPr id="28" name="Picture 42" descr="GFOAbluewhit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904413" y="381000"/>
            <a:ext cx="2200275"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19" name="Rectangle 3"/>
          <p:cNvSpPr>
            <a:spLocks noGrp="1" noChangeArrowheads="1"/>
          </p:cNvSpPr>
          <p:nvPr>
            <p:ph type="ctrTitle"/>
          </p:nvPr>
        </p:nvSpPr>
        <p:spPr>
          <a:xfrm>
            <a:off x="421217" y="466725"/>
            <a:ext cx="9042400" cy="2133600"/>
          </a:xfrm>
        </p:spPr>
        <p:txBody>
          <a:bodyPr/>
          <a:lstStyle>
            <a:lvl1pPr algn="r">
              <a:defRPr sz="4800">
                <a:solidFill>
                  <a:srgbClr val="000080"/>
                </a:solidFill>
              </a:defRPr>
            </a:lvl1pPr>
          </a:lstStyle>
          <a:p>
            <a:pPr lvl="0"/>
            <a:r>
              <a:rPr lang="en-US" altLang="en-US" noProof="0"/>
              <a:t>Click to edit Master title style</a:t>
            </a:r>
          </a:p>
        </p:txBody>
      </p:sp>
      <p:sp>
        <p:nvSpPr>
          <p:cNvPr id="86020" name="Rectangle 4"/>
          <p:cNvSpPr>
            <a:spLocks noGrp="1" noChangeArrowheads="1"/>
          </p:cNvSpPr>
          <p:nvPr>
            <p:ph type="subTitle" idx="1"/>
          </p:nvPr>
        </p:nvSpPr>
        <p:spPr>
          <a:xfrm>
            <a:off x="1132417" y="3049588"/>
            <a:ext cx="8331200" cy="2362200"/>
          </a:xfrm>
        </p:spPr>
        <p:txBody>
          <a:bodyPr/>
          <a:lstStyle>
            <a:lvl1pPr marL="0" indent="0" algn="r">
              <a:buFont typeface="Wingdings" pitchFamily="2" charset="2"/>
              <a:buNone/>
              <a:defRPr sz="3200"/>
            </a:lvl1pPr>
          </a:lstStyle>
          <a:p>
            <a:pPr lvl="0"/>
            <a:r>
              <a:rPr lang="en-US" altLang="en-US" noProof="0"/>
              <a:t>Click to edit Master subtitle style</a:t>
            </a:r>
          </a:p>
        </p:txBody>
      </p:sp>
      <p:sp>
        <p:nvSpPr>
          <p:cNvPr id="29" name="Rectangle 5"/>
          <p:cNvSpPr>
            <a:spLocks noGrp="1" noChangeArrowheads="1"/>
          </p:cNvSpPr>
          <p:nvPr>
            <p:ph type="dt" sz="half" idx="10"/>
          </p:nvPr>
        </p:nvSpPr>
        <p:spPr>
          <a:xfrm>
            <a:off x="0" y="0"/>
            <a:ext cx="0" cy="0"/>
          </a:xfrm>
        </p:spPr>
        <p:txBody>
          <a:bodyPr/>
          <a:lstStyle>
            <a:lvl1pPr>
              <a:defRPr/>
            </a:lvl1pPr>
          </a:lstStyle>
          <a:p>
            <a:pPr>
              <a:defRPr/>
            </a:pPr>
            <a:endParaRPr lang="en-US" altLang="en-US"/>
          </a:p>
        </p:txBody>
      </p:sp>
      <p:sp>
        <p:nvSpPr>
          <p:cNvPr id="30" name="Rectangle 6"/>
          <p:cNvSpPr>
            <a:spLocks noGrp="1" noChangeArrowheads="1"/>
          </p:cNvSpPr>
          <p:nvPr>
            <p:ph type="ftr" sz="quarter" idx="11"/>
          </p:nvPr>
        </p:nvSpPr>
        <p:spPr>
          <a:xfrm>
            <a:off x="0" y="0"/>
            <a:ext cx="0" cy="0"/>
          </a:xfrm>
        </p:spPr>
        <p:txBody>
          <a:bodyPr/>
          <a:lstStyle>
            <a:lvl1pPr>
              <a:defRPr/>
            </a:lvl1pPr>
          </a:lstStyle>
          <a:p>
            <a:pPr>
              <a:defRPr/>
            </a:pPr>
            <a:endParaRPr lang="en-US" altLang="en-US"/>
          </a:p>
        </p:txBody>
      </p:sp>
      <p:sp>
        <p:nvSpPr>
          <p:cNvPr id="31" name="Rectangle 7"/>
          <p:cNvSpPr>
            <a:spLocks noGrp="1" noChangeArrowheads="1"/>
          </p:cNvSpPr>
          <p:nvPr>
            <p:ph type="sldNum" sz="quarter" idx="12"/>
          </p:nvPr>
        </p:nvSpPr>
        <p:spPr/>
        <p:txBody>
          <a:bodyPr/>
          <a:lstStyle>
            <a:lvl1pPr>
              <a:defRPr/>
            </a:lvl1pPr>
          </a:lstStyle>
          <a:p>
            <a:pPr>
              <a:defRPr/>
            </a:pPr>
            <a:fld id="{35BC6FA5-F5C4-4450-AA85-C2CCE2C5FE4A}" type="slidenum">
              <a:rPr lang="en-US" altLang="en-US"/>
              <a:pPr>
                <a:defRPr/>
              </a:pPr>
              <a:t>‹#›</a:t>
            </a:fld>
            <a:endParaRPr lang="en-US" altLang="en-US"/>
          </a:p>
        </p:txBody>
      </p:sp>
    </p:spTree>
    <p:extLst>
      <p:ext uri="{BB962C8B-B14F-4D97-AF65-F5344CB8AC3E}">
        <p14:creationId xmlns:p14="http://schemas.microsoft.com/office/powerpoint/2010/main" val="29663103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Section Text">
    <p:spTree>
      <p:nvGrpSpPr>
        <p:cNvPr id="1" name=""/>
        <p:cNvGrpSpPr/>
        <p:nvPr/>
      </p:nvGrpSpPr>
      <p:grpSpPr>
        <a:xfrm>
          <a:off x="0" y="0"/>
          <a:ext cx="0" cy="0"/>
          <a:chOff x="0" y="0"/>
          <a:chExt cx="0" cy="0"/>
        </a:xfrm>
      </p:grpSpPr>
      <p:sp>
        <p:nvSpPr>
          <p:cNvPr id="33" name="Title Text"/>
          <p:cNvSpPr txBox="1">
            <a:spLocks noGrp="1"/>
          </p:cNvSpPr>
          <p:nvPr>
            <p:ph type="title" hasCustomPrompt="1"/>
          </p:nvPr>
        </p:nvSpPr>
        <p:spPr>
          <a:xfrm>
            <a:off x="763524" y="735138"/>
            <a:ext cx="3689351" cy="720710"/>
          </a:xfrm>
          <a:prstGeom prst="rect">
            <a:avLst/>
          </a:prstGeom>
        </p:spPr>
        <p:txBody>
          <a:bodyPr>
            <a:spAutoFit/>
          </a:bodyPr>
          <a:lstStyle>
            <a:lvl1pPr>
              <a:lnSpc>
                <a:spcPts val="4900"/>
              </a:lnSpc>
              <a:defRPr sz="4900" spc="-98">
                <a:solidFill>
                  <a:schemeClr val="tx1"/>
                </a:solidFill>
              </a:defRPr>
            </a:lvl1pPr>
          </a:lstStyle>
          <a:p>
            <a:r>
              <a:t>Title Text</a:t>
            </a:r>
          </a:p>
        </p:txBody>
      </p:sp>
      <p:sp>
        <p:nvSpPr>
          <p:cNvPr id="34" name="Body Level One…"/>
          <p:cNvSpPr txBox="1">
            <a:spLocks noGrp="1"/>
          </p:cNvSpPr>
          <p:nvPr>
            <p:ph type="body" sz="half" idx="1" hasCustomPrompt="1"/>
          </p:nvPr>
        </p:nvSpPr>
        <p:spPr>
          <a:xfrm>
            <a:off x="763524" y="2587752"/>
            <a:ext cx="6461721" cy="1990288"/>
          </a:xfrm>
          <a:prstGeom prst="rect">
            <a:avLst/>
          </a:prstGeom>
          <a:solidFill>
            <a:schemeClr val="accent4"/>
          </a:solidFill>
          <a:ln w="25400">
            <a:solidFill>
              <a:srgbClr val="FFFFFF"/>
            </a:solidFill>
          </a:ln>
        </p:spPr>
        <p:txBody>
          <a:bodyPr>
            <a:spAutoFit/>
          </a:bodyPr>
          <a:lstStyle>
            <a:lvl1pPr marL="228600" indent="-228600">
              <a:lnSpc>
                <a:spcPts val="2350"/>
              </a:lnSpc>
              <a:spcBef>
                <a:spcPts val="700"/>
              </a:spcBef>
              <a:buClr>
                <a:schemeClr val="tx1"/>
              </a:buClr>
              <a:buFont typeface="Arial" panose="020B0604020202020204" pitchFamily="34" charset="0"/>
              <a:buChar char="•"/>
              <a:tabLst/>
              <a:defRPr sz="1750" i="0" spc="0">
                <a:solidFill>
                  <a:schemeClr val="tx1"/>
                </a:solidFill>
              </a:defRPr>
            </a:lvl1pPr>
            <a:lvl2pPr marL="460375" indent="-226219">
              <a:lnSpc>
                <a:spcPts val="2350"/>
              </a:lnSpc>
              <a:spcBef>
                <a:spcPts val="700"/>
              </a:spcBef>
              <a:buClr>
                <a:schemeClr val="tx1"/>
              </a:buClr>
              <a:buFont typeface="System Font Regular"/>
              <a:buChar char="—"/>
              <a:tabLst/>
              <a:defRPr sz="1750" i="0" spc="0">
                <a:solidFill>
                  <a:schemeClr val="tx1"/>
                </a:solidFill>
              </a:defRPr>
            </a:lvl2pPr>
            <a:lvl3pPr marL="686594" indent="-226219">
              <a:lnSpc>
                <a:spcPts val="2350"/>
              </a:lnSpc>
              <a:spcBef>
                <a:spcPts val="700"/>
              </a:spcBef>
              <a:buClr>
                <a:schemeClr val="tx1"/>
              </a:buClr>
              <a:buFont typeface="System Font Regular"/>
              <a:buChar char="–"/>
              <a:tabLst/>
              <a:defRPr sz="1750" i="0" spc="0">
                <a:solidFill>
                  <a:schemeClr val="tx1"/>
                </a:solidFill>
              </a:defRPr>
            </a:lvl3pPr>
            <a:lvl4pPr marL="921544" indent="-217488">
              <a:lnSpc>
                <a:spcPts val="2350"/>
              </a:lnSpc>
              <a:spcBef>
                <a:spcPts val="700"/>
              </a:spcBef>
              <a:buClr>
                <a:schemeClr val="tx1"/>
              </a:buClr>
              <a:buFont typeface="System Font Regular"/>
              <a:buChar char="-"/>
              <a:tabLst/>
              <a:defRPr sz="1750" i="0" spc="0">
                <a:solidFill>
                  <a:schemeClr val="tx1"/>
                </a:solidFill>
              </a:defRPr>
            </a:lvl4pPr>
            <a:lvl5pPr marL="1147763" indent="-243682">
              <a:lnSpc>
                <a:spcPts val="2350"/>
              </a:lnSpc>
              <a:spcBef>
                <a:spcPts val="700"/>
              </a:spcBef>
              <a:buClr>
                <a:schemeClr val="tx1"/>
              </a:buClr>
              <a:buFont typeface="System Font Regular"/>
              <a:buChar char="-"/>
              <a:tabLst/>
              <a:defRPr sz="1750" i="0" spc="0">
                <a:solidFill>
                  <a:schemeClr val="tx1"/>
                </a:solidFill>
              </a:defRPr>
            </a:lvl5pPr>
          </a:lstStyle>
          <a:p>
            <a:r>
              <a:t>Body Level One</a:t>
            </a:r>
            <a:endParaRPr lang="en-US"/>
          </a:p>
          <a:p>
            <a:pPr lvl="1"/>
            <a:r>
              <a:rPr lang="en-US"/>
              <a:t>Body Level Two</a:t>
            </a:r>
          </a:p>
          <a:p>
            <a:pPr lvl="2"/>
            <a:r>
              <a:rPr lang="en-US"/>
              <a:t>Body Level Three</a:t>
            </a:r>
          </a:p>
          <a:p>
            <a:pPr lvl="3"/>
            <a:r>
              <a:t>Body Level Four</a:t>
            </a:r>
          </a:p>
          <a:p>
            <a:pPr lvl="4"/>
            <a:r>
              <a:t>Body Level Five</a:t>
            </a:r>
          </a:p>
        </p:txBody>
      </p:sp>
      <p:sp>
        <p:nvSpPr>
          <p:cNvPr id="6" name="Subheader Text">
            <a:extLst>
              <a:ext uri="{FF2B5EF4-FFF2-40B4-BE49-F238E27FC236}">
                <a16:creationId xmlns:a16="http://schemas.microsoft.com/office/drawing/2014/main" id="{F88BB09D-4737-B04A-95AB-5565F36F3967}"/>
              </a:ext>
            </a:extLst>
          </p:cNvPr>
          <p:cNvSpPr>
            <a:spLocks noGrp="1"/>
          </p:cNvSpPr>
          <p:nvPr>
            <p:ph type="body" sz="quarter" idx="13" hasCustomPrompt="1"/>
          </p:nvPr>
        </p:nvSpPr>
        <p:spPr>
          <a:xfrm>
            <a:off x="764445" y="1917104"/>
            <a:ext cx="4287616" cy="512961"/>
          </a:xfrm>
          <a:prstGeom prst="rect">
            <a:avLst/>
          </a:prstGeom>
          <a:noFill/>
          <a:ln w="25400">
            <a:noFill/>
          </a:ln>
        </p:spPr>
        <p:txBody>
          <a:bodyPr lIns="50800" tIns="50800" rIns="50800" bIns="50800" anchor="b">
            <a:spAutoFit/>
          </a:bodyPr>
          <a:lstStyle>
            <a:lvl1pPr>
              <a:lnSpc>
                <a:spcPts val="3150"/>
              </a:lnSpc>
              <a:defRPr sz="3150" i="1" spc="-50" baseline="0">
                <a:solidFill>
                  <a:schemeClr val="tx1"/>
                </a:solidFill>
              </a:defRPr>
            </a:lvl1pPr>
          </a:lstStyle>
          <a:p>
            <a:r>
              <a:rPr err="1"/>
              <a:t>Subheader</a:t>
            </a:r>
            <a:r>
              <a:t> Text</a:t>
            </a:r>
          </a:p>
        </p:txBody>
      </p:sp>
    </p:spTree>
    <p:extLst>
      <p:ext uri="{BB962C8B-B14F-4D97-AF65-F5344CB8AC3E}">
        <p14:creationId xmlns:p14="http://schemas.microsoft.com/office/powerpoint/2010/main" val="893355520"/>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a:xfrm>
            <a:off x="0" y="0"/>
            <a:ext cx="5105400" cy="6858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00"/>
          </a:p>
        </p:txBody>
      </p:sp>
      <p:sp>
        <p:nvSpPr>
          <p:cNvPr id="2" name="Title 1"/>
          <p:cNvSpPr>
            <a:spLocks noGrp="1"/>
          </p:cNvSpPr>
          <p:nvPr>
            <p:ph type="ctrTitle"/>
          </p:nvPr>
        </p:nvSpPr>
        <p:spPr>
          <a:xfrm>
            <a:off x="406400" y="533400"/>
            <a:ext cx="4241800" cy="2895600"/>
          </a:xfrm>
        </p:spPr>
        <p:txBody>
          <a:bodyPr anchor="b"/>
          <a:lstStyle>
            <a:lvl1pPr algn="r">
              <a:defRPr>
                <a:solidFill>
                  <a:schemeClr val="tx1"/>
                </a:solidFill>
              </a:defRPr>
            </a:lvl1pPr>
          </a:lstStyle>
          <a:p>
            <a:r>
              <a:rPr lang="en-US"/>
              <a:t>Click to edit Master title style</a:t>
            </a:r>
          </a:p>
        </p:txBody>
      </p:sp>
      <p:sp>
        <p:nvSpPr>
          <p:cNvPr id="3" name="Subtitle 2"/>
          <p:cNvSpPr>
            <a:spLocks noGrp="1"/>
          </p:cNvSpPr>
          <p:nvPr>
            <p:ph type="subTitle" idx="1"/>
          </p:nvPr>
        </p:nvSpPr>
        <p:spPr>
          <a:xfrm>
            <a:off x="406400" y="3429000"/>
            <a:ext cx="4241800" cy="1752600"/>
          </a:xfrm>
        </p:spPr>
        <p:txBody>
          <a:bodyPr/>
          <a:lstStyle>
            <a:lvl1pPr marL="0" indent="0" algn="r">
              <a:buNone/>
              <a:defRPr>
                <a:solidFill>
                  <a:schemeClr val="tx1"/>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2829" y="5199220"/>
            <a:ext cx="2948943" cy="1658781"/>
          </a:xfrm>
          <a:prstGeom prst="rect">
            <a:avLst/>
          </a:prstGeom>
        </p:spPr>
      </p:pic>
    </p:spTree>
    <p:extLst>
      <p:ext uri="{BB962C8B-B14F-4D97-AF65-F5344CB8AC3E}">
        <p14:creationId xmlns:p14="http://schemas.microsoft.com/office/powerpoint/2010/main" val="19030855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atin typeface="Calibri Light" panose="020F0302020204030204" pitchFamily="34" charset="0"/>
                <a:ea typeface="Tahoma" panose="020B0604030504040204" pitchFamily="34" charset="0"/>
                <a:cs typeface="Calibri Light" panose="020F0302020204030204" pitchFamily="34" charset="0"/>
              </a:defRPr>
            </a:lvl1pPr>
          </a:lstStyle>
          <a:p>
            <a:r>
              <a:rPr lang="en-US"/>
              <a:t>Click to edit Master title style</a:t>
            </a:r>
          </a:p>
        </p:txBody>
      </p:sp>
      <p:sp>
        <p:nvSpPr>
          <p:cNvPr id="3" name="Content Placeholder 2"/>
          <p:cNvSpPr>
            <a:spLocks noGrp="1"/>
          </p:cNvSpPr>
          <p:nvPr>
            <p:ph idx="1"/>
          </p:nvPr>
        </p:nvSpPr>
        <p:spPr>
          <a:xfrm>
            <a:off x="304800" y="1447800"/>
            <a:ext cx="11582400" cy="4038600"/>
          </a:xfrm>
        </p:spPr>
        <p:txBody>
          <a:bodyPr/>
          <a:lstStyle>
            <a:lvl1pPr marL="342891" indent="-342891">
              <a:buFont typeface="Wingdings" panose="05000000000000000000" pitchFamily="2" charset="2"/>
              <a:buChar char="§"/>
              <a:defRPr>
                <a:latin typeface="Calibri Light" panose="020F0302020204030204" pitchFamily="34" charset="0"/>
                <a:cs typeface="Calibri Light" panose="020F0302020204030204" pitchFamily="34" charset="0"/>
              </a:defRPr>
            </a:lvl1pPr>
            <a:lvl2pPr marL="742932" indent="-285744">
              <a:buFont typeface="Wingdings" panose="05000000000000000000" pitchFamily="2" charset="2"/>
              <a:buChar char="§"/>
              <a:defRPr>
                <a:latin typeface="Calibri Light" panose="020F0302020204030204" pitchFamily="34" charset="0"/>
                <a:cs typeface="Calibri Light" panose="020F0302020204030204" pitchFamily="34" charset="0"/>
              </a:defRPr>
            </a:lvl2pPr>
            <a:lvl3pPr marL="1142971" indent="-228594">
              <a:buFont typeface="Wingdings" panose="05000000000000000000" pitchFamily="2" charset="2"/>
              <a:buChar char="§"/>
              <a:defRPr>
                <a:latin typeface="Calibri Light" panose="020F0302020204030204" pitchFamily="34" charset="0"/>
                <a:cs typeface="Calibri Light" panose="020F0302020204030204" pitchFamily="34" charset="0"/>
              </a:defRPr>
            </a:lvl3pPr>
            <a:lvl4pPr marL="1600160" indent="-228594">
              <a:buFont typeface="Wingdings" panose="05000000000000000000" pitchFamily="2" charset="2"/>
              <a:buChar char="§"/>
              <a:defRPr>
                <a:latin typeface="Calibri Light" panose="020F0302020204030204" pitchFamily="34" charset="0"/>
                <a:cs typeface="Calibri Light" panose="020F0302020204030204" pitchFamily="34" charset="0"/>
              </a:defRPr>
            </a:lvl4pPr>
            <a:lvl5pPr marL="2057349" indent="-228594">
              <a:buFont typeface="Wingdings" panose="05000000000000000000" pitchFamily="2" charset="2"/>
              <a:buChar char="§"/>
              <a:defRPr>
                <a:latin typeface="Calibri Light" panose="020F0302020204030204" pitchFamily="34" charset="0"/>
                <a:cs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578948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038606"/>
            <a:ext cx="10363200" cy="1362075"/>
          </a:xfrm>
        </p:spPr>
        <p:txBody>
          <a:bodyPr anchor="t"/>
          <a:lstStyle>
            <a:lvl1pPr algn="l">
              <a:defRPr sz="4000" b="0" cap="all">
                <a:latin typeface="Calibri" panose="020F0502020204030204" pitchFamily="34" charset="0"/>
                <a:cs typeface="Calibri" panose="020F0502020204030204" pitchFamily="34" charset="0"/>
              </a:defRPr>
            </a:lvl1pPr>
          </a:lstStyle>
          <a:p>
            <a:r>
              <a:rPr lang="en-US"/>
              <a:t>Click to edit Master title style</a:t>
            </a:r>
          </a:p>
        </p:txBody>
      </p:sp>
      <p:sp>
        <p:nvSpPr>
          <p:cNvPr id="3" name="Text Placeholder 2"/>
          <p:cNvSpPr>
            <a:spLocks noGrp="1"/>
          </p:cNvSpPr>
          <p:nvPr>
            <p:ph type="body" idx="1"/>
          </p:nvPr>
        </p:nvSpPr>
        <p:spPr>
          <a:xfrm>
            <a:off x="963084" y="2538420"/>
            <a:ext cx="10363200" cy="1500187"/>
          </a:xfrm>
        </p:spPr>
        <p:txBody>
          <a:bodyPr anchor="b"/>
          <a:lstStyle>
            <a:lvl1pPr marL="0" indent="0">
              <a:buNone/>
              <a:defRPr sz="2000">
                <a:solidFill>
                  <a:schemeClr val="tx1">
                    <a:tint val="75000"/>
                  </a:schemeClr>
                </a:solidFill>
                <a:latin typeface="Calibri Light" panose="020F0302020204030204" pitchFamily="34" charset="0"/>
                <a:cs typeface="Calibri Light" panose="020F0302020204030204" pitchFamily="34" charset="0"/>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4668368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Light" panose="020F0302020204030204" pitchFamily="34" charset="0"/>
                <a:cs typeface="Calibri Light" panose="020F0302020204030204" pitchFamily="34" charset="0"/>
              </a:defRPr>
            </a:lvl1pPr>
          </a:lstStyle>
          <a:p>
            <a:r>
              <a:rPr lang="en-US"/>
              <a:t>Click to edit Master title style</a:t>
            </a:r>
          </a:p>
        </p:txBody>
      </p:sp>
      <p:sp>
        <p:nvSpPr>
          <p:cNvPr id="3" name="Content Placeholder 2"/>
          <p:cNvSpPr>
            <a:spLocks noGrp="1"/>
          </p:cNvSpPr>
          <p:nvPr>
            <p:ph sz="half" idx="1"/>
          </p:nvPr>
        </p:nvSpPr>
        <p:spPr>
          <a:xfrm>
            <a:off x="304800" y="1447800"/>
            <a:ext cx="5588000" cy="4038600"/>
          </a:xfrm>
        </p:spPr>
        <p:txBody>
          <a:bodyPr/>
          <a:lstStyle>
            <a:lvl1pPr marL="342891" indent="-342891">
              <a:buFont typeface="Wingdings" panose="05000000000000000000" pitchFamily="2" charset="2"/>
              <a:buChar char="§"/>
              <a:defRPr sz="2800">
                <a:latin typeface="Calibri Light" panose="020F0302020204030204" pitchFamily="34" charset="0"/>
                <a:cs typeface="Calibri Light" panose="020F0302020204030204" pitchFamily="34" charset="0"/>
              </a:defRPr>
            </a:lvl1pPr>
            <a:lvl2pPr marL="742932" indent="-285744">
              <a:buFont typeface="Wingdings" panose="05000000000000000000" pitchFamily="2" charset="2"/>
              <a:buChar char="§"/>
              <a:defRPr sz="2400">
                <a:latin typeface="Calibri Light" panose="020F0302020204030204" pitchFamily="34" charset="0"/>
                <a:cs typeface="Calibri Light" panose="020F0302020204030204" pitchFamily="34" charset="0"/>
              </a:defRPr>
            </a:lvl2pPr>
            <a:lvl3pPr marL="1142971" indent="-228594">
              <a:buFont typeface="Wingdings" panose="05000000000000000000" pitchFamily="2" charset="2"/>
              <a:buChar char="§"/>
              <a:defRPr sz="2000">
                <a:latin typeface="Calibri Light" panose="020F0302020204030204" pitchFamily="34" charset="0"/>
                <a:cs typeface="Calibri Light" panose="020F0302020204030204" pitchFamily="34" charset="0"/>
              </a:defRPr>
            </a:lvl3pPr>
            <a:lvl4pPr marL="1600160" indent="-228594">
              <a:buFont typeface="Wingdings" panose="05000000000000000000" pitchFamily="2" charset="2"/>
              <a:buChar char="§"/>
              <a:defRPr sz="1800">
                <a:latin typeface="Calibri Light" panose="020F0302020204030204" pitchFamily="34" charset="0"/>
                <a:cs typeface="Calibri Light" panose="020F0302020204030204" pitchFamily="34" charset="0"/>
              </a:defRPr>
            </a:lvl4pPr>
            <a:lvl5pPr marL="2057349" indent="-228594">
              <a:buFont typeface="Wingdings" panose="05000000000000000000" pitchFamily="2" charset="2"/>
              <a:buChar char="§"/>
              <a:defRPr sz="1800">
                <a:latin typeface="Calibri Light" panose="020F0302020204030204" pitchFamily="34" charset="0"/>
                <a:cs typeface="Calibri Light" panose="020F0302020204030204"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99200" y="1447800"/>
            <a:ext cx="5588000" cy="4038600"/>
          </a:xfrm>
        </p:spPr>
        <p:txBody>
          <a:bodyPr/>
          <a:lstStyle>
            <a:lvl1pPr marL="342891" indent="-342891">
              <a:buFont typeface="Wingdings" panose="05000000000000000000" pitchFamily="2" charset="2"/>
              <a:buChar char="§"/>
              <a:defRPr sz="2800">
                <a:latin typeface="Calibri Light" panose="020F0302020204030204" pitchFamily="34" charset="0"/>
                <a:cs typeface="Calibri Light" panose="020F0302020204030204" pitchFamily="34" charset="0"/>
              </a:defRPr>
            </a:lvl1pPr>
            <a:lvl2pPr marL="742932" indent="-285744">
              <a:buFont typeface="Wingdings" panose="05000000000000000000" pitchFamily="2" charset="2"/>
              <a:buChar char="§"/>
              <a:defRPr sz="2400">
                <a:latin typeface="Calibri Light" panose="020F0302020204030204" pitchFamily="34" charset="0"/>
                <a:cs typeface="Calibri Light" panose="020F0302020204030204" pitchFamily="34" charset="0"/>
              </a:defRPr>
            </a:lvl2pPr>
            <a:lvl3pPr marL="1142971" indent="-228594">
              <a:buFont typeface="Wingdings" panose="05000000000000000000" pitchFamily="2" charset="2"/>
              <a:buChar char="§"/>
              <a:defRPr sz="2000">
                <a:latin typeface="Calibri Light" panose="020F0302020204030204" pitchFamily="34" charset="0"/>
                <a:cs typeface="Calibri Light" panose="020F0302020204030204" pitchFamily="34" charset="0"/>
              </a:defRPr>
            </a:lvl3pPr>
            <a:lvl4pPr marL="1600160" indent="-228594">
              <a:buFont typeface="Wingdings" panose="05000000000000000000" pitchFamily="2" charset="2"/>
              <a:buChar char="§"/>
              <a:defRPr sz="1800">
                <a:latin typeface="Calibri Light" panose="020F0302020204030204" pitchFamily="34" charset="0"/>
                <a:cs typeface="Calibri Light" panose="020F0302020204030204" pitchFamily="34" charset="0"/>
              </a:defRPr>
            </a:lvl4pPr>
            <a:lvl5pPr marL="2057349" indent="-228594">
              <a:buFont typeface="Wingdings" panose="05000000000000000000" pitchFamily="2" charset="2"/>
              <a:buChar char="§"/>
              <a:defRPr sz="1800">
                <a:latin typeface="Calibri Light" panose="020F0302020204030204" pitchFamily="34" charset="0"/>
                <a:cs typeface="Calibri Light" panose="020F0302020204030204"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7523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Light" panose="020F0302020204030204" pitchFamily="34" charset="0"/>
                <a:cs typeface="Calibri Light" panose="020F0302020204030204" pitchFamily="34" charset="0"/>
              </a:defRPr>
            </a:lvl1pPr>
          </a:lstStyle>
          <a:p>
            <a:r>
              <a:rPr lang="en-US"/>
              <a:t>Click to edit Master title style</a:t>
            </a:r>
          </a:p>
        </p:txBody>
      </p:sp>
      <p:sp>
        <p:nvSpPr>
          <p:cNvPr id="3" name="Text Placeholder 2"/>
          <p:cNvSpPr>
            <a:spLocks noGrp="1"/>
          </p:cNvSpPr>
          <p:nvPr>
            <p:ph type="body" idx="1"/>
          </p:nvPr>
        </p:nvSpPr>
        <p:spPr>
          <a:xfrm>
            <a:off x="304801" y="1447802"/>
            <a:ext cx="5587999" cy="609599"/>
          </a:xfrm>
        </p:spPr>
        <p:txBody>
          <a:bodyPr anchor="b"/>
          <a:lstStyle>
            <a:lvl1pPr marL="0" indent="0">
              <a:buNone/>
              <a:defRPr sz="2400" b="1">
                <a:latin typeface="Calibri" panose="020F0502020204030204" pitchFamily="34" charset="0"/>
                <a:cs typeface="Calibri" panose="020F050202020403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304801" y="2057400"/>
            <a:ext cx="5587999" cy="3429000"/>
          </a:xfrm>
        </p:spPr>
        <p:txBody>
          <a:bodyPr/>
          <a:lstStyle>
            <a:lvl1pPr marL="342900" indent="-342900">
              <a:buFont typeface="Wingdings" panose="05000000000000000000" pitchFamily="2" charset="2"/>
              <a:buChar char="§"/>
              <a:defRPr sz="2400">
                <a:latin typeface="Calibri Light" panose="020F0302020204030204" pitchFamily="34" charset="0"/>
                <a:cs typeface="Calibri Light" panose="020F0302020204030204" pitchFamily="34" charset="0"/>
              </a:defRPr>
            </a:lvl1pPr>
            <a:lvl2pPr marL="800088" indent="-342900">
              <a:buFont typeface="Wingdings" panose="05000000000000000000" pitchFamily="2" charset="2"/>
              <a:buChar char="§"/>
              <a:defRPr sz="2000">
                <a:latin typeface="Calibri Light" panose="020F0302020204030204" pitchFamily="34" charset="0"/>
                <a:cs typeface="Calibri Light" panose="020F0302020204030204" pitchFamily="34" charset="0"/>
              </a:defRPr>
            </a:lvl2pPr>
            <a:lvl3pPr marL="1200127" indent="-285750">
              <a:buFont typeface="Wingdings" panose="05000000000000000000" pitchFamily="2" charset="2"/>
              <a:buChar char="§"/>
              <a:defRPr sz="1800">
                <a:latin typeface="Calibri Light" panose="020F0302020204030204" pitchFamily="34" charset="0"/>
                <a:cs typeface="Calibri Light" panose="020F0302020204030204" pitchFamily="34" charset="0"/>
              </a:defRPr>
            </a:lvl3pPr>
            <a:lvl4pPr marL="1657316" indent="-285750">
              <a:buFont typeface="Wingdings" panose="05000000000000000000" pitchFamily="2" charset="2"/>
              <a:buChar char="§"/>
              <a:defRPr sz="1600">
                <a:latin typeface="Calibri Light" panose="020F0302020204030204" pitchFamily="34" charset="0"/>
                <a:cs typeface="Calibri Light" panose="020F0302020204030204" pitchFamily="34" charset="0"/>
              </a:defRPr>
            </a:lvl4pPr>
            <a:lvl5pPr marL="2114505" indent="-285750">
              <a:buFont typeface="Wingdings" panose="05000000000000000000" pitchFamily="2" charset="2"/>
              <a:buChar char="§"/>
              <a:defRPr sz="1600">
                <a:latin typeface="Calibri Light" panose="020F0302020204030204" pitchFamily="34" charset="0"/>
                <a:cs typeface="Calibri Light" panose="020F0302020204030204" pitchFamily="34" charset="0"/>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99200" y="1447802"/>
            <a:ext cx="5588000" cy="609599"/>
          </a:xfrm>
        </p:spPr>
        <p:txBody>
          <a:bodyPr anchor="b"/>
          <a:lstStyle>
            <a:lvl1pPr marL="0" indent="0">
              <a:buNone/>
              <a:defRPr lang="en-US" sz="2400" b="1" kern="1200" dirty="0" smtClean="0">
                <a:solidFill>
                  <a:schemeClr val="tx1"/>
                </a:solidFill>
                <a:latin typeface="Calibri" panose="020F0502020204030204" pitchFamily="34" charset="0"/>
                <a:ea typeface="+mn-ea"/>
                <a:cs typeface="Calibri" panose="020F050202020403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299200" y="2057400"/>
            <a:ext cx="5588000" cy="3429000"/>
          </a:xfrm>
        </p:spPr>
        <p:txBody>
          <a:bodyPr/>
          <a:lstStyle>
            <a:lvl1pPr marL="342891" indent="-342891">
              <a:buFont typeface="Wingdings" panose="05000000000000000000" pitchFamily="2" charset="2"/>
              <a:buChar char="§"/>
              <a:defRPr sz="2400">
                <a:latin typeface="Calibri Light" panose="020F0302020204030204" pitchFamily="34" charset="0"/>
                <a:cs typeface="Calibri Light" panose="020F0302020204030204" pitchFamily="34" charset="0"/>
              </a:defRPr>
            </a:lvl1pPr>
            <a:lvl2pPr marL="742932" indent="-285744">
              <a:buFont typeface="Wingdings" panose="05000000000000000000" pitchFamily="2" charset="2"/>
              <a:buChar char="§"/>
              <a:defRPr sz="2000">
                <a:latin typeface="Calibri Light" panose="020F0302020204030204" pitchFamily="34" charset="0"/>
                <a:cs typeface="Calibri Light" panose="020F0302020204030204" pitchFamily="34" charset="0"/>
              </a:defRPr>
            </a:lvl2pPr>
            <a:lvl3pPr marL="1142971" indent="-228594">
              <a:buFont typeface="Wingdings" panose="05000000000000000000" pitchFamily="2" charset="2"/>
              <a:buChar char="§"/>
              <a:defRPr sz="1800">
                <a:latin typeface="Calibri Light" panose="020F0302020204030204" pitchFamily="34" charset="0"/>
                <a:cs typeface="Calibri Light" panose="020F0302020204030204" pitchFamily="34" charset="0"/>
              </a:defRPr>
            </a:lvl3pPr>
            <a:lvl4pPr marL="1600160" indent="-228594">
              <a:buFont typeface="Wingdings" panose="05000000000000000000" pitchFamily="2" charset="2"/>
              <a:buChar char="§"/>
              <a:defRPr sz="1600">
                <a:latin typeface="Calibri Light" panose="020F0302020204030204" pitchFamily="34" charset="0"/>
                <a:cs typeface="Calibri Light" panose="020F0302020204030204" pitchFamily="34" charset="0"/>
              </a:defRPr>
            </a:lvl4pPr>
            <a:lvl5pPr marL="2057349" indent="-228594">
              <a:buFont typeface="Wingdings" panose="05000000000000000000" pitchFamily="2" charset="2"/>
              <a:buChar char="§"/>
              <a:defRPr sz="1600">
                <a:latin typeface="Calibri Light" panose="020F0302020204030204" pitchFamily="34" charset="0"/>
                <a:cs typeface="Calibri Light" panose="020F0302020204030204" pitchFamily="34" charset="0"/>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427708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Light" panose="020F0302020204030204" pitchFamily="34" charset="0"/>
                <a:cs typeface="Calibri Light" panose="020F0302020204030204" pitchFamily="34" charset="0"/>
              </a:defRPr>
            </a:lvl1pPr>
          </a:lstStyle>
          <a:p>
            <a:r>
              <a:rPr lang="en-US"/>
              <a:t>Click to edit Master title style</a:t>
            </a:r>
          </a:p>
        </p:txBody>
      </p:sp>
    </p:spTree>
    <p:extLst>
      <p:ext uri="{BB962C8B-B14F-4D97-AF65-F5344CB8AC3E}">
        <p14:creationId xmlns:p14="http://schemas.microsoft.com/office/powerpoint/2010/main" val="9123424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352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4011084" cy="1130301"/>
          </a:xfrm>
        </p:spPr>
        <p:txBody>
          <a:bodyPr anchor="b"/>
          <a:lstStyle>
            <a:lvl1pPr algn="l">
              <a:defRPr sz="2000" b="1">
                <a:latin typeface="Calibri" panose="020F0502020204030204" pitchFamily="34" charset="0"/>
                <a:cs typeface="Calibri" panose="020F0502020204030204" pitchFamily="34" charset="0"/>
              </a:defRPr>
            </a:lvl1pPr>
          </a:lstStyle>
          <a:p>
            <a:r>
              <a:rPr lang="en-US"/>
              <a:t>Click to edit Master title style</a:t>
            </a:r>
          </a:p>
        </p:txBody>
      </p:sp>
      <p:sp>
        <p:nvSpPr>
          <p:cNvPr id="3" name="Content Placeholder 2"/>
          <p:cNvSpPr>
            <a:spLocks noGrp="1"/>
          </p:cNvSpPr>
          <p:nvPr>
            <p:ph idx="1"/>
          </p:nvPr>
        </p:nvSpPr>
        <p:spPr>
          <a:xfrm>
            <a:off x="4766733" y="304799"/>
            <a:ext cx="7120467" cy="5231738"/>
          </a:xfrm>
        </p:spPr>
        <p:txBody>
          <a:bodyPr/>
          <a:lstStyle>
            <a:lvl1pPr marL="342891" indent="-342891">
              <a:buFont typeface="Wingdings" panose="05000000000000000000" pitchFamily="2" charset="2"/>
              <a:buChar char="§"/>
              <a:defRPr sz="3200">
                <a:latin typeface="Calibri Light" panose="020F0302020204030204" pitchFamily="34" charset="0"/>
                <a:cs typeface="Calibri Light" panose="020F0302020204030204" pitchFamily="34" charset="0"/>
              </a:defRPr>
            </a:lvl1pPr>
            <a:lvl2pPr marL="742932" indent="-285744">
              <a:buFont typeface="Wingdings" panose="05000000000000000000" pitchFamily="2" charset="2"/>
              <a:buChar char="§"/>
              <a:defRPr sz="2800">
                <a:latin typeface="Calibri Light" panose="020F0302020204030204" pitchFamily="34" charset="0"/>
                <a:cs typeface="Calibri Light" panose="020F0302020204030204" pitchFamily="34" charset="0"/>
              </a:defRPr>
            </a:lvl2pPr>
            <a:lvl3pPr marL="1142971" indent="-228594">
              <a:buFont typeface="Wingdings" panose="05000000000000000000" pitchFamily="2" charset="2"/>
              <a:buChar char="§"/>
              <a:defRPr sz="2400">
                <a:latin typeface="Calibri Light" panose="020F0302020204030204" pitchFamily="34" charset="0"/>
                <a:cs typeface="Calibri Light" panose="020F0302020204030204" pitchFamily="34" charset="0"/>
              </a:defRPr>
            </a:lvl3pPr>
            <a:lvl4pPr marL="1600160" indent="-228594">
              <a:buFont typeface="Wingdings" panose="05000000000000000000" pitchFamily="2" charset="2"/>
              <a:buChar char="§"/>
              <a:defRPr sz="2000">
                <a:latin typeface="Calibri Light" panose="020F0302020204030204" pitchFamily="34" charset="0"/>
                <a:cs typeface="Calibri Light" panose="020F0302020204030204" pitchFamily="34" charset="0"/>
              </a:defRPr>
            </a:lvl4pPr>
            <a:lvl5pPr marL="2057349" indent="-228594">
              <a:buFont typeface="Wingdings" panose="05000000000000000000" pitchFamily="2" charset="2"/>
              <a:buChar char="§"/>
              <a:defRPr sz="2000">
                <a:latin typeface="Calibri Light" panose="020F0302020204030204" pitchFamily="34" charset="0"/>
                <a:cs typeface="Calibri Light" panose="020F0302020204030204" pitchFamily="34" charset="0"/>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81000" y="1435102"/>
            <a:ext cx="4011084" cy="4051298"/>
          </a:xfrm>
        </p:spPr>
        <p:txBody>
          <a:bodyPr/>
          <a:lstStyle>
            <a:lvl1pPr marL="0" indent="0">
              <a:buNone/>
              <a:defRPr sz="1400">
                <a:latin typeface="Calibri Light" panose="020F0302020204030204" pitchFamily="34" charset="0"/>
                <a:cs typeface="Calibri Light" panose="020F0302020204030204" pitchFamily="34"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Tree>
    <p:extLst>
      <p:ext uri="{BB962C8B-B14F-4D97-AF65-F5344CB8AC3E}">
        <p14:creationId xmlns:p14="http://schemas.microsoft.com/office/powerpoint/2010/main" val="4011294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rgbClr val="004E95"/>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00A861A-C37A-47DB-8ABE-C0A6BF7C6B56}"/>
              </a:ext>
            </a:extLst>
          </p:cNvPr>
          <p:cNvSpPr/>
          <p:nvPr userDrawn="1"/>
        </p:nvSpPr>
        <p:spPr>
          <a:xfrm>
            <a:off x="0" y="5791200"/>
            <a:ext cx="12192000" cy="1066800"/>
          </a:xfrm>
          <a:prstGeom prst="rect">
            <a:avLst/>
          </a:prstGeom>
          <a:solidFill>
            <a:srgbClr val="8BB63F"/>
          </a:solidFill>
          <a:ln>
            <a:solidFill>
              <a:srgbClr val="8BB63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atin typeface="Helvetica" pitchFamily="34" charset="0"/>
            </a:endParaRPr>
          </a:p>
        </p:txBody>
      </p:sp>
      <p:pic>
        <p:nvPicPr>
          <p:cNvPr id="4"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8913" y="152400"/>
            <a:ext cx="5222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609600" y="2286000"/>
            <a:ext cx="10972800" cy="1143000"/>
          </a:xfrm>
        </p:spPr>
        <p:txBody>
          <a:bodyPr/>
          <a:lstStyle>
            <a:lvl1pPr>
              <a:defRPr>
                <a:solidFill>
                  <a:schemeClr val="bg1"/>
                </a:solidFill>
                <a:latin typeface="Helvetica" pitchFamily="34" charset="0"/>
              </a:defRPr>
            </a:lvl1pPr>
          </a:lstStyle>
          <a:p>
            <a:r>
              <a:rPr lang="en-US"/>
              <a:t>Click to edit Master title style</a:t>
            </a:r>
          </a:p>
        </p:txBody>
      </p:sp>
      <p:sp>
        <p:nvSpPr>
          <p:cNvPr id="6" name="Slide Number Placeholder 5">
            <a:extLst>
              <a:ext uri="{FF2B5EF4-FFF2-40B4-BE49-F238E27FC236}">
                <a16:creationId xmlns:a16="http://schemas.microsoft.com/office/drawing/2014/main" id="{7C63E89C-7367-4A66-ADC4-F8277EB54A61}"/>
              </a:ext>
            </a:extLst>
          </p:cNvPr>
          <p:cNvSpPr>
            <a:spLocks noGrp="1"/>
          </p:cNvSpPr>
          <p:nvPr>
            <p:ph type="sldNum" sz="quarter" idx="10"/>
          </p:nvPr>
        </p:nvSpPr>
        <p:spPr/>
        <p:txBody>
          <a:bodyPr/>
          <a:lstStyle>
            <a:lvl1pPr>
              <a:defRPr>
                <a:solidFill>
                  <a:schemeClr val="bg1"/>
                </a:solidFill>
              </a:defRPr>
            </a:lvl1pPr>
          </a:lstStyle>
          <a:p>
            <a:pPr>
              <a:defRPr/>
            </a:pPr>
            <a:r>
              <a:rPr lang="en-US" altLang="en-US"/>
              <a:t>S</a:t>
            </a:r>
            <a:fld id="{BAF5D8E4-FFF2-430A-994B-90CECC4A5F1A}" type="slidenum">
              <a:rPr lang="en-US" altLang="en-US"/>
              <a:pPr>
                <a:defRPr/>
              </a:pPr>
              <a:t>‹#›</a:t>
            </a:fld>
            <a:endParaRPr lang="en-US" altLang="en-US"/>
          </a:p>
        </p:txBody>
      </p:sp>
    </p:spTree>
    <p:extLst>
      <p:ext uri="{BB962C8B-B14F-4D97-AF65-F5344CB8AC3E}">
        <p14:creationId xmlns:p14="http://schemas.microsoft.com/office/powerpoint/2010/main" val="39617701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6400" y="3959226"/>
            <a:ext cx="8839200" cy="566739"/>
          </a:xfrm>
        </p:spPr>
        <p:txBody>
          <a:bodyPr anchor="b"/>
          <a:lstStyle>
            <a:lvl1pPr algn="l">
              <a:defRPr sz="2000" b="1">
                <a:latin typeface="Calibri" panose="020F0502020204030204" pitchFamily="34" charset="0"/>
                <a:cs typeface="Calibri" panose="020F0502020204030204" pitchFamily="34" charset="0"/>
              </a:defRPr>
            </a:lvl1pPr>
          </a:lstStyle>
          <a:p>
            <a:r>
              <a:rPr lang="en-US"/>
              <a:t>Click to edit Master title style</a:t>
            </a:r>
          </a:p>
        </p:txBody>
      </p:sp>
      <p:sp>
        <p:nvSpPr>
          <p:cNvPr id="3" name="Picture Placeholder 2"/>
          <p:cNvSpPr>
            <a:spLocks noGrp="1"/>
          </p:cNvSpPr>
          <p:nvPr>
            <p:ph type="pic" idx="1"/>
          </p:nvPr>
        </p:nvSpPr>
        <p:spPr>
          <a:xfrm>
            <a:off x="1676400" y="304800"/>
            <a:ext cx="8839200" cy="3581400"/>
          </a:xfrm>
        </p:spPr>
        <p:txBody>
          <a:bodyPr rtlCol="0">
            <a:normAutofit/>
          </a:bodyPr>
          <a:lstStyle>
            <a:lvl1pPr marL="0" indent="0">
              <a:buNone/>
              <a:defRPr sz="3200">
                <a:latin typeface="Calibri Light" panose="020F0302020204030204" pitchFamily="34" charset="0"/>
                <a:cs typeface="Calibri Light" panose="020F0302020204030204"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676400" y="4525964"/>
            <a:ext cx="8839200" cy="960436"/>
          </a:xfrm>
        </p:spPr>
        <p:txBody>
          <a:bodyPr/>
          <a:lstStyle>
            <a:lvl1pPr marL="0" indent="0">
              <a:buNone/>
              <a:defRPr sz="1400">
                <a:latin typeface="Calibri Light" panose="020F0302020204030204" pitchFamily="34" charset="0"/>
                <a:cs typeface="Calibri Light" panose="020F0302020204030204" pitchFamily="34"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Tree>
    <p:extLst>
      <p:ext uri="{BB962C8B-B14F-4D97-AF65-F5344CB8AC3E}">
        <p14:creationId xmlns:p14="http://schemas.microsoft.com/office/powerpoint/2010/main" val="37769872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Light" panose="020F0302020204030204" pitchFamily="34" charset="0"/>
                <a:cs typeface="Calibri Light" panose="020F0302020204030204" pitchFamily="34" charset="0"/>
              </a:defRPr>
            </a:lvl1pPr>
          </a:lstStyle>
          <a:p>
            <a:r>
              <a:rPr lang="en-US"/>
              <a:t>Click to edit Master title style</a:t>
            </a:r>
          </a:p>
        </p:txBody>
      </p:sp>
      <p:sp>
        <p:nvSpPr>
          <p:cNvPr id="3" name="Vertical Text Placeholder 2"/>
          <p:cNvSpPr>
            <a:spLocks noGrp="1"/>
          </p:cNvSpPr>
          <p:nvPr>
            <p:ph type="body" orient="vert" idx="1"/>
          </p:nvPr>
        </p:nvSpPr>
        <p:spPr>
          <a:xfrm>
            <a:off x="304800" y="1447800"/>
            <a:ext cx="11582400" cy="4038600"/>
          </a:xfrm>
        </p:spPr>
        <p:txBody>
          <a:bodyPr vert="eaVert"/>
          <a:lstStyle>
            <a:lvl1pPr marL="342891" indent="-342891">
              <a:buFont typeface="Wingdings" panose="05000000000000000000" pitchFamily="2" charset="2"/>
              <a:buChar char="§"/>
              <a:defRPr>
                <a:latin typeface="Calibri Light" panose="020F0302020204030204" pitchFamily="34" charset="0"/>
                <a:cs typeface="Calibri Light" panose="020F0302020204030204" pitchFamily="34" charset="0"/>
              </a:defRPr>
            </a:lvl1pPr>
            <a:lvl2pPr marL="742932" indent="-285744">
              <a:buFont typeface="Wingdings" panose="05000000000000000000" pitchFamily="2" charset="2"/>
              <a:buChar char="§"/>
              <a:defRPr>
                <a:latin typeface="Calibri Light" panose="020F0302020204030204" pitchFamily="34" charset="0"/>
                <a:cs typeface="Calibri Light" panose="020F0302020204030204" pitchFamily="34" charset="0"/>
              </a:defRPr>
            </a:lvl2pPr>
            <a:lvl3pPr marL="1142971" indent="-228594">
              <a:buFont typeface="Wingdings" panose="05000000000000000000" pitchFamily="2" charset="2"/>
              <a:buChar char="§"/>
              <a:defRPr>
                <a:latin typeface="Calibri Light" panose="020F0302020204030204" pitchFamily="34" charset="0"/>
                <a:cs typeface="Calibri Light" panose="020F0302020204030204" pitchFamily="34" charset="0"/>
              </a:defRPr>
            </a:lvl3pPr>
            <a:lvl4pPr marL="1600160" indent="-228594">
              <a:buFont typeface="Wingdings" panose="05000000000000000000" pitchFamily="2" charset="2"/>
              <a:buChar char="§"/>
              <a:defRPr>
                <a:latin typeface="Calibri Light" panose="020F0302020204030204" pitchFamily="34" charset="0"/>
                <a:cs typeface="Calibri Light" panose="020F0302020204030204" pitchFamily="34" charset="0"/>
              </a:defRPr>
            </a:lvl4pPr>
            <a:lvl5pPr marL="2057349" indent="-228594">
              <a:buFont typeface="Wingdings" panose="05000000000000000000" pitchFamily="2" charset="2"/>
              <a:buChar char="§"/>
              <a:defRPr>
                <a:latin typeface="Calibri Light" panose="020F0302020204030204" pitchFamily="34" charset="0"/>
                <a:cs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114395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63000" y="304800"/>
            <a:ext cx="3124200" cy="5181600"/>
          </a:xfrm>
        </p:spPr>
        <p:txBody>
          <a:bodyPr vert="eaVert"/>
          <a:lstStyle>
            <a:lvl1pPr>
              <a:defRPr>
                <a:latin typeface="Calibri Light" panose="020F0302020204030204" pitchFamily="34" charset="0"/>
                <a:cs typeface="Calibri Light" panose="020F0302020204030204" pitchFamily="34" charset="0"/>
              </a:defRPr>
            </a:lvl1pPr>
          </a:lstStyle>
          <a:p>
            <a:r>
              <a:rPr lang="en-US"/>
              <a:t>Click to edit Master title style</a:t>
            </a:r>
          </a:p>
        </p:txBody>
      </p:sp>
      <p:sp>
        <p:nvSpPr>
          <p:cNvPr id="3" name="Vertical Text Placeholder 2"/>
          <p:cNvSpPr>
            <a:spLocks noGrp="1"/>
          </p:cNvSpPr>
          <p:nvPr>
            <p:ph type="body" orient="vert" idx="1"/>
          </p:nvPr>
        </p:nvSpPr>
        <p:spPr>
          <a:xfrm>
            <a:off x="304800" y="304800"/>
            <a:ext cx="8331200" cy="5181600"/>
          </a:xfrm>
        </p:spPr>
        <p:txBody>
          <a:bodyPr vert="eaVert"/>
          <a:lstStyle>
            <a:lvl1pPr marL="342891" indent="-342891">
              <a:buFont typeface="Wingdings" panose="05000000000000000000" pitchFamily="2" charset="2"/>
              <a:buChar char="§"/>
              <a:defRPr>
                <a:latin typeface="Calibri Light" panose="020F0302020204030204" pitchFamily="34" charset="0"/>
                <a:cs typeface="Calibri Light" panose="020F0302020204030204" pitchFamily="34" charset="0"/>
              </a:defRPr>
            </a:lvl1pPr>
            <a:lvl2pPr marL="742932" indent="-285744">
              <a:buFont typeface="Wingdings" panose="05000000000000000000" pitchFamily="2" charset="2"/>
              <a:buChar char="§"/>
              <a:defRPr>
                <a:latin typeface="Calibri Light" panose="020F0302020204030204" pitchFamily="34" charset="0"/>
                <a:cs typeface="Calibri Light" panose="020F0302020204030204" pitchFamily="34" charset="0"/>
              </a:defRPr>
            </a:lvl2pPr>
            <a:lvl3pPr marL="1142971" indent="-228594">
              <a:buFont typeface="Wingdings" panose="05000000000000000000" pitchFamily="2" charset="2"/>
              <a:buChar char="§"/>
              <a:defRPr>
                <a:latin typeface="Calibri Light" panose="020F0302020204030204" pitchFamily="34" charset="0"/>
                <a:cs typeface="Calibri Light" panose="020F0302020204030204" pitchFamily="34" charset="0"/>
              </a:defRPr>
            </a:lvl3pPr>
            <a:lvl4pPr marL="1600160" indent="-228594">
              <a:buFont typeface="Wingdings" panose="05000000000000000000" pitchFamily="2" charset="2"/>
              <a:buChar char="§"/>
              <a:defRPr>
                <a:latin typeface="Calibri Light" panose="020F0302020204030204" pitchFamily="34" charset="0"/>
                <a:cs typeface="Calibri Light" panose="020F0302020204030204" pitchFamily="34" charset="0"/>
              </a:defRPr>
            </a:lvl4pPr>
            <a:lvl5pPr marL="2057349" indent="-228594">
              <a:buFont typeface="Wingdings" panose="05000000000000000000" pitchFamily="2" charset="2"/>
              <a:buChar char="§"/>
              <a:defRPr>
                <a:latin typeface="Calibri Light" panose="020F0302020204030204" pitchFamily="34" charset="0"/>
                <a:cs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820550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 No Footer">
    <p:spTree>
      <p:nvGrpSpPr>
        <p:cNvPr id="1" name=""/>
        <p:cNvGrpSpPr/>
        <p:nvPr/>
      </p:nvGrpSpPr>
      <p:grpSpPr>
        <a:xfrm>
          <a:off x="0" y="0"/>
          <a:ext cx="0" cy="0"/>
          <a:chOff x="0" y="0"/>
          <a:chExt cx="0" cy="0"/>
        </a:xfrm>
      </p:grpSpPr>
      <p:sp>
        <p:nvSpPr>
          <p:cNvPr id="3" name="Rectangle 2"/>
          <p:cNvSpPr/>
          <p:nvPr userDrawn="1"/>
        </p:nvSpPr>
        <p:spPr>
          <a:xfrm>
            <a:off x="0" y="5638800"/>
            <a:ext cx="12192000" cy="1219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00"/>
          </a:p>
        </p:txBody>
      </p:sp>
    </p:spTree>
    <p:extLst>
      <p:ext uri="{BB962C8B-B14F-4D97-AF65-F5344CB8AC3E}">
        <p14:creationId xmlns:p14="http://schemas.microsoft.com/office/powerpoint/2010/main" val="34461584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004E95"/>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56C1086-96E7-ABF9-579A-E001FDB2123D}"/>
              </a:ext>
            </a:extLst>
          </p:cNvPr>
          <p:cNvSpPr/>
          <p:nvPr userDrawn="1"/>
        </p:nvSpPr>
        <p:spPr>
          <a:xfrm>
            <a:off x="0" y="3429000"/>
            <a:ext cx="12136438" cy="2057400"/>
          </a:xfrm>
          <a:prstGeom prst="rect">
            <a:avLst/>
          </a:prstGeom>
          <a:solidFill>
            <a:schemeClr val="bg1"/>
          </a:solidFill>
          <a:ln w="63500">
            <a:solidFill>
              <a:srgbClr val="8BB63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 name="Title 1"/>
          <p:cNvSpPr>
            <a:spLocks noGrp="1"/>
          </p:cNvSpPr>
          <p:nvPr>
            <p:ph type="ctrTitle"/>
          </p:nvPr>
        </p:nvSpPr>
        <p:spPr>
          <a:xfrm>
            <a:off x="914400" y="968382"/>
            <a:ext cx="10363200" cy="1470025"/>
          </a:xfrm>
        </p:spPr>
        <p:txBody>
          <a:bodyPr/>
          <a:lstStyle>
            <a:lvl1pPr>
              <a:defRPr>
                <a:solidFill>
                  <a:schemeClr val="bg1"/>
                </a:solidFill>
                <a:latin typeface="Helvetica" pitchFamily="34" charset="0"/>
              </a:defRPr>
            </a:lvl1pPr>
          </a:lstStyle>
          <a:p>
            <a:r>
              <a:rPr lang="en-US"/>
              <a:t>Click to edit Master title style</a:t>
            </a:r>
          </a:p>
        </p:txBody>
      </p:sp>
      <p:sp>
        <p:nvSpPr>
          <p:cNvPr id="10" name="Text Placeholder 9"/>
          <p:cNvSpPr>
            <a:spLocks noGrp="1"/>
          </p:cNvSpPr>
          <p:nvPr>
            <p:ph type="body" sz="quarter" idx="10"/>
          </p:nvPr>
        </p:nvSpPr>
        <p:spPr>
          <a:xfrm>
            <a:off x="1999703" y="5943600"/>
            <a:ext cx="8192596" cy="533400"/>
          </a:xfrm>
        </p:spPr>
        <p:txBody>
          <a:bodyPr>
            <a:normAutofit/>
          </a:bodyPr>
          <a:lstStyle>
            <a:lvl1pPr marL="0" indent="0" algn="ctr">
              <a:buNone/>
              <a:defRPr sz="844">
                <a:solidFill>
                  <a:schemeClr val="bg1"/>
                </a:solidFill>
                <a:latin typeface="Helvetica" pitchFamily="34" charset="0"/>
              </a:defRPr>
            </a:lvl1pPr>
          </a:lstStyle>
          <a:p>
            <a:pPr lvl="0"/>
            <a:r>
              <a:rPr lang="en-US"/>
              <a:t>Click to edit Master text styles</a:t>
            </a:r>
          </a:p>
        </p:txBody>
      </p:sp>
    </p:spTree>
    <p:extLst>
      <p:ext uri="{BB962C8B-B14F-4D97-AF65-F5344CB8AC3E}">
        <p14:creationId xmlns:p14="http://schemas.microsoft.com/office/powerpoint/2010/main" val="36239697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rgbClr val="004E95"/>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8745AD-7552-E08C-F961-723D6D525C88}"/>
              </a:ext>
            </a:extLst>
          </p:cNvPr>
          <p:cNvSpPr/>
          <p:nvPr userDrawn="1"/>
        </p:nvSpPr>
        <p:spPr>
          <a:xfrm>
            <a:off x="0" y="5791200"/>
            <a:ext cx="12192000" cy="1066800"/>
          </a:xfrm>
          <a:prstGeom prst="rect">
            <a:avLst/>
          </a:prstGeom>
          <a:solidFill>
            <a:srgbClr val="8BB63F"/>
          </a:solidFill>
          <a:ln>
            <a:solidFill>
              <a:srgbClr val="8BB63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latin typeface="Helvetica" pitchFamily="34" charset="0"/>
            </a:endParaRPr>
          </a:p>
        </p:txBody>
      </p:sp>
      <p:pic>
        <p:nvPicPr>
          <p:cNvPr id="3" name="Picture 5">
            <a:extLst>
              <a:ext uri="{FF2B5EF4-FFF2-40B4-BE49-F238E27FC236}">
                <a16:creationId xmlns:a16="http://schemas.microsoft.com/office/drawing/2014/main" id="{0A8E5644-62E0-5E57-7BF1-D7BCF813A1C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8913" y="152400"/>
            <a:ext cx="5222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a:xfrm>
            <a:off x="609600" y="2286000"/>
            <a:ext cx="10972800" cy="1143000"/>
          </a:xfrm>
        </p:spPr>
        <p:txBody>
          <a:bodyPr/>
          <a:lstStyle>
            <a:lvl1pPr>
              <a:defRPr>
                <a:solidFill>
                  <a:schemeClr val="bg1"/>
                </a:solidFill>
                <a:latin typeface="Helvetica" pitchFamily="34" charset="0"/>
              </a:defRPr>
            </a:lvl1pPr>
          </a:lstStyle>
          <a:p>
            <a:r>
              <a:rPr lang="en-US"/>
              <a:t>Click to edit Master title style</a:t>
            </a:r>
          </a:p>
        </p:txBody>
      </p:sp>
      <p:sp>
        <p:nvSpPr>
          <p:cNvPr id="4" name="Slide Number Placeholder 5">
            <a:extLst>
              <a:ext uri="{FF2B5EF4-FFF2-40B4-BE49-F238E27FC236}">
                <a16:creationId xmlns:a16="http://schemas.microsoft.com/office/drawing/2014/main" id="{62B0B72B-0608-0EDE-C71C-91EB9FDBEB5A}"/>
              </a:ext>
            </a:extLst>
          </p:cNvPr>
          <p:cNvSpPr>
            <a:spLocks noGrp="1"/>
          </p:cNvSpPr>
          <p:nvPr>
            <p:ph type="sldNum" sz="quarter" idx="10"/>
          </p:nvPr>
        </p:nvSpPr>
        <p:spPr/>
        <p:txBody>
          <a:bodyPr/>
          <a:lstStyle>
            <a:lvl1pPr>
              <a:defRPr>
                <a:solidFill>
                  <a:schemeClr val="bg1"/>
                </a:solidFill>
              </a:defRPr>
            </a:lvl1pPr>
          </a:lstStyle>
          <a:p>
            <a:pPr>
              <a:defRPr/>
            </a:pPr>
            <a:r>
              <a:rPr lang="en-US" altLang="en-US"/>
              <a:t>S</a:t>
            </a:r>
            <a:fld id="{10020381-DF29-4B9B-8551-2ED9231341B6}" type="slidenum">
              <a:rPr lang="en-US" altLang="en-US" smtClean="0"/>
              <a:pPr>
                <a:defRPr/>
              </a:pPr>
              <a:t>‹#›</a:t>
            </a:fld>
            <a:endParaRPr lang="en-US" altLang="en-US"/>
          </a:p>
        </p:txBody>
      </p:sp>
    </p:spTree>
    <p:extLst>
      <p:ext uri="{BB962C8B-B14F-4D97-AF65-F5344CB8AC3E}">
        <p14:creationId xmlns:p14="http://schemas.microsoft.com/office/powerpoint/2010/main" val="36965304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440C3A13-4E87-050B-AABD-10D1FC24630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82563" y="152400"/>
            <a:ext cx="5222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06FCECDD-7B9C-E6E3-FFB2-5D2D71ADA1F3}"/>
              </a:ext>
            </a:extLst>
          </p:cNvPr>
          <p:cNvCxnSpPr/>
          <p:nvPr userDrawn="1"/>
        </p:nvCxnSpPr>
        <p:spPr>
          <a:xfrm>
            <a:off x="609600" y="1371600"/>
            <a:ext cx="10972800" cy="0"/>
          </a:xfrm>
          <a:prstGeom prst="line">
            <a:avLst/>
          </a:prstGeom>
          <a:ln>
            <a:solidFill>
              <a:srgbClr val="636363"/>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baseline="0">
                <a:solidFill>
                  <a:srgbClr val="004E95"/>
                </a:solidFill>
                <a:latin typeface="Helvetica" pitchFamily="34" charset="0"/>
              </a:defRPr>
            </a:lvl1pPr>
          </a:lstStyle>
          <a:p>
            <a:r>
              <a:rPr lang="en-US"/>
              <a:t>Click to edit Master title style</a:t>
            </a:r>
          </a:p>
        </p:txBody>
      </p:sp>
      <p:sp>
        <p:nvSpPr>
          <p:cNvPr id="3" name="Content Placeholder 2"/>
          <p:cNvSpPr>
            <a:spLocks noGrp="1"/>
          </p:cNvSpPr>
          <p:nvPr>
            <p:ph idx="1"/>
          </p:nvPr>
        </p:nvSpPr>
        <p:spPr/>
        <p:txBody>
          <a:bodyPr/>
          <a:lstStyle>
            <a:lvl1pPr marL="192881" indent="-192881">
              <a:buFont typeface="Wingdings" panose="05000000000000000000" pitchFamily="2" charset="2"/>
              <a:buChar char="§"/>
              <a:defRPr baseline="0">
                <a:solidFill>
                  <a:schemeClr val="tx1"/>
                </a:solidFill>
                <a:latin typeface="Helvetica" pitchFamily="34" charset="0"/>
              </a:defRPr>
            </a:lvl1pPr>
            <a:lvl2pPr>
              <a:defRPr>
                <a:solidFill>
                  <a:schemeClr val="tx1"/>
                </a:solidFill>
                <a:latin typeface="Helvetica" pitchFamily="34" charset="0"/>
              </a:defRPr>
            </a:lvl2pPr>
            <a:lvl3pPr>
              <a:defRPr>
                <a:solidFill>
                  <a:schemeClr val="tx1"/>
                </a:solidFill>
                <a:latin typeface="Helvetica" pitchFamily="34" charset="0"/>
              </a:defRPr>
            </a:lvl3pPr>
            <a:lvl4pPr>
              <a:defRPr>
                <a:solidFill>
                  <a:schemeClr val="tx1"/>
                </a:solidFill>
                <a:latin typeface="Helvetica" pitchFamily="34" charset="0"/>
              </a:defRPr>
            </a:lvl4pPr>
            <a:lvl5pPr>
              <a:defRPr>
                <a:solidFill>
                  <a:schemeClr val="tx1"/>
                </a:solidFill>
                <a:latin typeface="Helvetic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A2144667-0FC5-32C5-30CA-BF29433FF8EE}"/>
              </a:ext>
            </a:extLst>
          </p:cNvPr>
          <p:cNvSpPr>
            <a:spLocks noGrp="1"/>
          </p:cNvSpPr>
          <p:nvPr>
            <p:ph type="sldNum" sz="quarter" idx="10"/>
          </p:nvPr>
        </p:nvSpPr>
        <p:spPr/>
        <p:txBody>
          <a:bodyPr/>
          <a:lstStyle>
            <a:lvl1pPr>
              <a:defRPr/>
            </a:lvl1pPr>
          </a:lstStyle>
          <a:p>
            <a:pPr>
              <a:defRPr/>
            </a:pPr>
            <a:r>
              <a:rPr lang="en-US" altLang="en-US"/>
              <a:t>S</a:t>
            </a:r>
            <a:fld id="{194018E5-F5C7-434D-88AF-4317E6DFBB8E}" type="slidenum">
              <a:rPr lang="en-US" altLang="en-US" smtClean="0"/>
              <a:pPr>
                <a:defRPr/>
              </a:pPr>
              <a:t>‹#›</a:t>
            </a:fld>
            <a:endParaRPr lang="en-US" altLang="en-US"/>
          </a:p>
        </p:txBody>
      </p:sp>
    </p:spTree>
    <p:extLst>
      <p:ext uri="{BB962C8B-B14F-4D97-AF65-F5344CB8AC3E}">
        <p14:creationId xmlns:p14="http://schemas.microsoft.com/office/powerpoint/2010/main" val="3311357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1">
            <a:extLst>
              <a:ext uri="{FF2B5EF4-FFF2-40B4-BE49-F238E27FC236}">
                <a16:creationId xmlns:a16="http://schemas.microsoft.com/office/drawing/2014/main" id="{E7EE9BFD-439A-ECDF-58B1-EA48C84B0D8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03200" y="152400"/>
            <a:ext cx="522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1B65D705-65A9-9AB8-9598-FF58F097040B}"/>
              </a:ext>
            </a:extLst>
          </p:cNvPr>
          <p:cNvCxnSpPr/>
          <p:nvPr userDrawn="1"/>
        </p:nvCxnSpPr>
        <p:spPr>
          <a:xfrm>
            <a:off x="609600" y="1371600"/>
            <a:ext cx="10972800" cy="0"/>
          </a:xfrm>
          <a:prstGeom prst="line">
            <a:avLst/>
          </a:prstGeom>
          <a:ln>
            <a:solidFill>
              <a:srgbClr val="636363"/>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atin typeface="Helvetica" pitchFamily="34" charset="0"/>
              </a:defRPr>
            </a:lvl1p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marL="192881" indent="-192881">
              <a:buFont typeface="Wingdings" panose="05000000000000000000" pitchFamily="2" charset="2"/>
              <a:buChar char="§"/>
              <a:defRPr sz="1181">
                <a:solidFill>
                  <a:schemeClr val="tx1"/>
                </a:solidFill>
                <a:latin typeface="Helvetica" pitchFamily="34" charset="0"/>
              </a:defRPr>
            </a:lvl1pPr>
            <a:lvl2pPr>
              <a:defRPr sz="1013">
                <a:solidFill>
                  <a:schemeClr val="tx1"/>
                </a:solidFill>
                <a:latin typeface="Helvetica" pitchFamily="34" charset="0"/>
              </a:defRPr>
            </a:lvl2pPr>
            <a:lvl3pPr>
              <a:defRPr sz="844">
                <a:solidFill>
                  <a:schemeClr val="tx1"/>
                </a:solidFill>
                <a:latin typeface="Helvetica" pitchFamily="34" charset="0"/>
              </a:defRPr>
            </a:lvl3pPr>
            <a:lvl4pPr>
              <a:defRPr sz="760">
                <a:solidFill>
                  <a:schemeClr val="tx1"/>
                </a:solidFill>
                <a:latin typeface="Helvetica" pitchFamily="34" charset="0"/>
              </a:defRPr>
            </a:lvl4pPr>
            <a:lvl5pPr>
              <a:defRPr sz="760">
                <a:solidFill>
                  <a:schemeClr val="tx1"/>
                </a:solidFill>
                <a:latin typeface="Helvetica" pitchFamily="34" charset="0"/>
              </a:defRPr>
            </a:lvl5pPr>
            <a:lvl6pPr>
              <a:defRPr sz="760"/>
            </a:lvl6pPr>
            <a:lvl7pPr>
              <a:defRPr sz="760"/>
            </a:lvl7pPr>
            <a:lvl8pPr>
              <a:defRPr sz="760"/>
            </a:lvl8pPr>
            <a:lvl9pPr>
              <a:defRPr sz="7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marL="192881" indent="-192881">
              <a:buFont typeface="Wingdings" panose="05000000000000000000" pitchFamily="2" charset="2"/>
              <a:buChar char="§"/>
              <a:defRPr sz="1181">
                <a:solidFill>
                  <a:schemeClr val="tx1"/>
                </a:solidFill>
                <a:latin typeface="Helvetica" pitchFamily="34" charset="0"/>
              </a:defRPr>
            </a:lvl1pPr>
            <a:lvl2pPr>
              <a:defRPr sz="1013">
                <a:solidFill>
                  <a:schemeClr val="tx1"/>
                </a:solidFill>
                <a:latin typeface="Helvetica" pitchFamily="34" charset="0"/>
              </a:defRPr>
            </a:lvl2pPr>
            <a:lvl3pPr>
              <a:defRPr sz="844">
                <a:solidFill>
                  <a:schemeClr val="tx1"/>
                </a:solidFill>
                <a:latin typeface="Helvetica" pitchFamily="34" charset="0"/>
              </a:defRPr>
            </a:lvl3pPr>
            <a:lvl4pPr>
              <a:defRPr sz="760">
                <a:solidFill>
                  <a:schemeClr val="tx1"/>
                </a:solidFill>
                <a:latin typeface="Helvetica" pitchFamily="34" charset="0"/>
              </a:defRPr>
            </a:lvl4pPr>
            <a:lvl5pPr>
              <a:defRPr sz="760">
                <a:solidFill>
                  <a:schemeClr val="tx1"/>
                </a:solidFill>
                <a:latin typeface="Helvetica" pitchFamily="34" charset="0"/>
              </a:defRPr>
            </a:lvl5pPr>
            <a:lvl6pPr>
              <a:defRPr sz="760"/>
            </a:lvl6pPr>
            <a:lvl7pPr>
              <a:defRPr sz="760"/>
            </a:lvl7pPr>
            <a:lvl8pPr>
              <a:defRPr sz="760"/>
            </a:lvl8pPr>
            <a:lvl9pPr>
              <a:defRPr sz="7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F419ABDD-2314-D107-EE8F-5AA9D0782F28}"/>
              </a:ext>
            </a:extLst>
          </p:cNvPr>
          <p:cNvSpPr>
            <a:spLocks noGrp="1"/>
          </p:cNvSpPr>
          <p:nvPr>
            <p:ph type="sldNum" sz="quarter" idx="10"/>
          </p:nvPr>
        </p:nvSpPr>
        <p:spPr/>
        <p:txBody>
          <a:bodyPr/>
          <a:lstStyle>
            <a:lvl1pPr>
              <a:defRPr/>
            </a:lvl1pPr>
          </a:lstStyle>
          <a:p>
            <a:pPr>
              <a:defRPr/>
            </a:pPr>
            <a:r>
              <a:rPr lang="en-US" altLang="en-US"/>
              <a:t> S</a:t>
            </a:r>
            <a:fld id="{F3C5810F-6E1A-44F7-81FC-48BD3647D38F}" type="slidenum">
              <a:rPr lang="en-US" altLang="en-US" smtClean="0"/>
              <a:pPr>
                <a:defRPr/>
              </a:pPr>
              <a:t>‹#›</a:t>
            </a:fld>
            <a:endParaRPr lang="en-US" altLang="en-US"/>
          </a:p>
        </p:txBody>
      </p:sp>
    </p:spTree>
    <p:extLst>
      <p:ext uri="{BB962C8B-B14F-4D97-AF65-F5344CB8AC3E}">
        <p14:creationId xmlns:p14="http://schemas.microsoft.com/office/powerpoint/2010/main" val="20134747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02525D04-3D7A-F032-8D9B-5407C75193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03200" y="152400"/>
            <a:ext cx="522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5">
            <a:extLst>
              <a:ext uri="{FF2B5EF4-FFF2-40B4-BE49-F238E27FC236}">
                <a16:creationId xmlns:a16="http://schemas.microsoft.com/office/drawing/2014/main" id="{96360D4E-EDCA-BD94-60F7-C937EB4B3E2B}"/>
              </a:ext>
            </a:extLst>
          </p:cNvPr>
          <p:cNvSpPr>
            <a:spLocks noGrp="1"/>
          </p:cNvSpPr>
          <p:nvPr>
            <p:ph type="sldNum" sz="quarter" idx="10"/>
          </p:nvPr>
        </p:nvSpPr>
        <p:spPr/>
        <p:txBody>
          <a:bodyPr/>
          <a:lstStyle>
            <a:lvl1pPr>
              <a:defRPr/>
            </a:lvl1pPr>
          </a:lstStyle>
          <a:p>
            <a:pPr>
              <a:defRPr/>
            </a:pPr>
            <a:r>
              <a:rPr lang="en-US" altLang="en-US"/>
              <a:t>S</a:t>
            </a:r>
            <a:fld id="{A1C8F555-C55B-4D50-A249-851760095AD0}" type="slidenum">
              <a:rPr lang="en-US" altLang="en-US" smtClean="0"/>
              <a:pPr>
                <a:defRPr/>
              </a:pPr>
              <a:t>‹#›</a:t>
            </a:fld>
            <a:endParaRPr lang="en-US" altLang="en-US"/>
          </a:p>
        </p:txBody>
      </p:sp>
    </p:spTree>
    <p:extLst>
      <p:ext uri="{BB962C8B-B14F-4D97-AF65-F5344CB8AC3E}">
        <p14:creationId xmlns:p14="http://schemas.microsoft.com/office/powerpoint/2010/main" val="35514321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44F1CC44-9285-B095-87B6-9FC42B4CECA4}"/>
              </a:ext>
            </a:extLst>
          </p:cNvPr>
          <p:cNvSpPr>
            <a:spLocks noGrp="1"/>
          </p:cNvSpPr>
          <p:nvPr>
            <p:ph type="sldNum" sz="quarter" idx="10"/>
          </p:nvPr>
        </p:nvSpPr>
        <p:spPr/>
        <p:txBody>
          <a:bodyPr/>
          <a:lstStyle>
            <a:lvl1pPr>
              <a:defRPr/>
            </a:lvl1pPr>
          </a:lstStyle>
          <a:p>
            <a:pPr>
              <a:defRPr/>
            </a:pPr>
            <a:r>
              <a:rPr lang="en-US" altLang="en-US"/>
              <a:t>S</a:t>
            </a:r>
            <a:fld id="{9005BD68-8B2B-439A-B220-844F6C9932D0}" type="slidenum">
              <a:rPr lang="en-US" altLang="en-US" smtClean="0"/>
              <a:pPr>
                <a:defRPr/>
              </a:pPr>
              <a:t>‹#›</a:t>
            </a:fld>
            <a:endParaRPr lang="en-US" altLang="en-US"/>
          </a:p>
        </p:txBody>
      </p:sp>
    </p:spTree>
    <p:extLst>
      <p:ext uri="{BB962C8B-B14F-4D97-AF65-F5344CB8AC3E}">
        <p14:creationId xmlns:p14="http://schemas.microsoft.com/office/powerpoint/2010/main" val="2355616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82563" y="152400"/>
            <a:ext cx="5222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526B89C6-F1D1-4F37-96E7-E65B47D0D918}"/>
              </a:ext>
            </a:extLst>
          </p:cNvPr>
          <p:cNvCxnSpPr/>
          <p:nvPr userDrawn="1"/>
        </p:nvCxnSpPr>
        <p:spPr>
          <a:xfrm>
            <a:off x="609600" y="1371600"/>
            <a:ext cx="10972800" cy="0"/>
          </a:xfrm>
          <a:prstGeom prst="line">
            <a:avLst/>
          </a:prstGeom>
          <a:ln>
            <a:solidFill>
              <a:srgbClr val="636363"/>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baseline="0">
                <a:solidFill>
                  <a:srgbClr val="004E95"/>
                </a:solidFill>
                <a:latin typeface="Helvetica" pitchFamily="34" charset="0"/>
              </a:defRPr>
            </a:lvl1pPr>
          </a:lstStyle>
          <a:p>
            <a:r>
              <a:rPr lang="en-US"/>
              <a:t>Click to edit Master title style</a:t>
            </a:r>
          </a:p>
        </p:txBody>
      </p:sp>
      <p:sp>
        <p:nvSpPr>
          <p:cNvPr id="3" name="Content Placeholder 2"/>
          <p:cNvSpPr>
            <a:spLocks noGrp="1"/>
          </p:cNvSpPr>
          <p:nvPr>
            <p:ph idx="1"/>
          </p:nvPr>
        </p:nvSpPr>
        <p:spPr/>
        <p:txBody>
          <a:bodyPr/>
          <a:lstStyle>
            <a:lvl1pPr marL="257175" indent="-257175">
              <a:buFont typeface="Wingdings" panose="05000000000000000000" pitchFamily="2" charset="2"/>
              <a:buChar char="§"/>
              <a:defRPr baseline="0">
                <a:solidFill>
                  <a:schemeClr val="tx1"/>
                </a:solidFill>
                <a:latin typeface="Helvetica" pitchFamily="34" charset="0"/>
              </a:defRPr>
            </a:lvl1pPr>
            <a:lvl2pPr>
              <a:defRPr>
                <a:solidFill>
                  <a:schemeClr val="tx1"/>
                </a:solidFill>
                <a:latin typeface="Helvetica" pitchFamily="34" charset="0"/>
              </a:defRPr>
            </a:lvl2pPr>
            <a:lvl3pPr>
              <a:defRPr>
                <a:solidFill>
                  <a:schemeClr val="tx1"/>
                </a:solidFill>
                <a:latin typeface="Helvetica" pitchFamily="34" charset="0"/>
              </a:defRPr>
            </a:lvl3pPr>
            <a:lvl4pPr>
              <a:defRPr>
                <a:solidFill>
                  <a:schemeClr val="tx1"/>
                </a:solidFill>
                <a:latin typeface="Helvetica" pitchFamily="34" charset="0"/>
              </a:defRPr>
            </a:lvl4pPr>
            <a:lvl5pPr>
              <a:defRPr>
                <a:solidFill>
                  <a:schemeClr val="tx1"/>
                </a:solidFill>
                <a:latin typeface="Helvetic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B3A921C-FD17-42D0-BCC9-9964E56110E1}"/>
              </a:ext>
            </a:extLst>
          </p:cNvPr>
          <p:cNvSpPr>
            <a:spLocks noGrp="1"/>
          </p:cNvSpPr>
          <p:nvPr>
            <p:ph type="sldNum" sz="quarter" idx="10"/>
          </p:nvPr>
        </p:nvSpPr>
        <p:spPr/>
        <p:txBody>
          <a:bodyPr/>
          <a:lstStyle>
            <a:lvl1pPr>
              <a:defRPr/>
            </a:lvl1pPr>
          </a:lstStyle>
          <a:p>
            <a:pPr>
              <a:defRPr/>
            </a:pPr>
            <a:r>
              <a:rPr lang="en-US" altLang="en-US"/>
              <a:t>S</a:t>
            </a:r>
            <a:fld id="{F282D007-3449-47FF-8B8D-D9006A5BAA42}" type="slidenum">
              <a:rPr lang="en-US" altLang="en-US"/>
              <a:pPr>
                <a:defRPr/>
              </a:pPr>
              <a:t>‹#›</a:t>
            </a:fld>
            <a:endParaRPr lang="en-US" altLang="en-US"/>
          </a:p>
        </p:txBody>
      </p:sp>
    </p:spTree>
    <p:extLst>
      <p:ext uri="{BB962C8B-B14F-4D97-AF65-F5344CB8AC3E}">
        <p14:creationId xmlns:p14="http://schemas.microsoft.com/office/powerpoint/2010/main" val="16516706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_Example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B481F3E-D94E-FD84-5048-79F88E570821}"/>
              </a:ext>
            </a:extLst>
          </p:cNvPr>
          <p:cNvSpPr/>
          <p:nvPr userDrawn="1"/>
        </p:nvSpPr>
        <p:spPr>
          <a:xfrm>
            <a:off x="0" y="0"/>
            <a:ext cx="609600" cy="304800"/>
          </a:xfrm>
          <a:prstGeom prst="rect">
            <a:avLst/>
          </a:prstGeom>
          <a:solidFill>
            <a:srgbClr val="354482"/>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464" err="1">
              <a:solidFill>
                <a:schemeClr val="bg1"/>
              </a:solidFill>
            </a:endParaRPr>
          </a:p>
        </p:txBody>
      </p:sp>
      <p:pic>
        <p:nvPicPr>
          <p:cNvPr id="4" name="Picture 5">
            <a:extLst>
              <a:ext uri="{FF2B5EF4-FFF2-40B4-BE49-F238E27FC236}">
                <a16:creationId xmlns:a16="http://schemas.microsoft.com/office/drawing/2014/main" id="{EEC1FC07-3BA6-75AB-1B28-77BC7DAE828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388" y="533400"/>
            <a:ext cx="219075" cy="16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meeting.png">
            <a:extLst>
              <a:ext uri="{FF2B5EF4-FFF2-40B4-BE49-F238E27FC236}">
                <a16:creationId xmlns:a16="http://schemas.microsoft.com/office/drawing/2014/main" id="{4E8521BB-CEB9-573B-2667-DBBA75E0C51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0"/>
            <a:ext cx="403225"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14" name="Text Placeholder 6"/>
          <p:cNvSpPr>
            <a:spLocks noGrp="1"/>
          </p:cNvSpPr>
          <p:nvPr>
            <p:ph type="body" sz="quarter" idx="11"/>
          </p:nvPr>
        </p:nvSpPr>
        <p:spPr>
          <a:xfrm>
            <a:off x="508000" y="1912"/>
            <a:ext cx="11684000" cy="302895"/>
          </a:xfrm>
          <a:gradFill>
            <a:gsLst>
              <a:gs pos="0">
                <a:srgbClr val="354482"/>
              </a:gs>
              <a:gs pos="100000">
                <a:schemeClr val="bg1"/>
              </a:gs>
            </a:gsLst>
            <a:lin ang="0" scaled="1"/>
          </a:gradFill>
        </p:spPr>
        <p:txBody>
          <a:bodyPr anchor="ctr"/>
          <a:lstStyle>
            <a:lvl1pPr marL="0" indent="0">
              <a:buNone/>
              <a:defRPr sz="422">
                <a:solidFill>
                  <a:srgbClr val="FFFFFF"/>
                </a:solidFill>
              </a:defRPr>
            </a:lvl1pPr>
          </a:lstStyle>
          <a:p>
            <a:pPr lvl="0"/>
            <a:r>
              <a:rPr lang="en-US"/>
              <a:t>Click to edit Master text styles</a:t>
            </a:r>
          </a:p>
        </p:txBody>
      </p:sp>
      <p:sp>
        <p:nvSpPr>
          <p:cNvPr id="15" name="Text Placeholder 7"/>
          <p:cNvSpPr>
            <a:spLocks noGrp="1"/>
          </p:cNvSpPr>
          <p:nvPr>
            <p:ph type="body" sz="quarter" idx="10"/>
          </p:nvPr>
        </p:nvSpPr>
        <p:spPr>
          <a:xfrm>
            <a:off x="304800" y="1524000"/>
            <a:ext cx="11684000" cy="4495800"/>
          </a:xfrm>
        </p:spPr>
        <p:txBody>
          <a:bodyPr/>
          <a:lstStyle>
            <a:lvl1pPr>
              <a:buClr>
                <a:schemeClr val="tx1"/>
              </a:buClr>
              <a:defRPr>
                <a:solidFill>
                  <a:schemeClr val="tx1"/>
                </a:solidFill>
                <a:latin typeface="+mj-lt"/>
              </a:defRPr>
            </a:lvl1pPr>
            <a:lvl2pPr>
              <a:buClr>
                <a:schemeClr val="tx1"/>
              </a:buClr>
              <a:defRPr>
                <a:solidFill>
                  <a:schemeClr val="tx1"/>
                </a:solidFill>
                <a:latin typeface="+mj-lt"/>
              </a:defRPr>
            </a:lvl2pPr>
            <a:lvl3pPr>
              <a:buClr>
                <a:schemeClr val="tx1"/>
              </a:buClr>
              <a:defRPr>
                <a:solidFill>
                  <a:schemeClr val="tx1"/>
                </a:solidFill>
                <a:latin typeface="+mj-lt"/>
              </a:defRPr>
            </a:lvl3pPr>
            <a:lvl4pPr>
              <a:buClr>
                <a:schemeClr val="tx1"/>
              </a:buClr>
              <a:defRPr>
                <a:solidFill>
                  <a:schemeClr val="tx1"/>
                </a:solidFill>
                <a:latin typeface="+mj-lt"/>
              </a:defRPr>
            </a:lvl4pPr>
            <a:lvl5pPr>
              <a:buClr>
                <a:schemeClr val="tx1"/>
              </a:buClr>
              <a:defRPr>
                <a:solidFill>
                  <a:schemeClr val="tx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338420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Line 13">
            <a:extLst>
              <a:ext uri="{FF2B5EF4-FFF2-40B4-BE49-F238E27FC236}">
                <a16:creationId xmlns:a16="http://schemas.microsoft.com/office/drawing/2014/main" id="{47FB0B00-5F55-ACFB-0C7B-5D255A5B292F}"/>
              </a:ext>
            </a:extLst>
          </p:cNvPr>
          <p:cNvSpPr>
            <a:spLocks noChangeShapeType="1"/>
          </p:cNvSpPr>
          <p:nvPr userDrawn="1"/>
        </p:nvSpPr>
        <p:spPr bwMode="gray">
          <a:xfrm>
            <a:off x="242888" y="5930900"/>
            <a:ext cx="11579225"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 name="Rectangle 37">
            <a:extLst>
              <a:ext uri="{FF2B5EF4-FFF2-40B4-BE49-F238E27FC236}">
                <a16:creationId xmlns:a16="http://schemas.microsoft.com/office/drawing/2014/main" id="{76A7E8D5-AFCC-BF06-65D6-947CC006861A}"/>
              </a:ext>
            </a:extLst>
          </p:cNvPr>
          <p:cNvSpPr>
            <a:spLocks noChangeArrowheads="1"/>
          </p:cNvSpPr>
          <p:nvPr userDrawn="1"/>
        </p:nvSpPr>
        <p:spPr bwMode="gray">
          <a:xfrm>
            <a:off x="6013450" y="185738"/>
            <a:ext cx="185738" cy="209550"/>
          </a:xfrm>
          <a:prstGeom prst="rect">
            <a:avLst/>
          </a:prstGeom>
          <a:solidFill>
            <a:schemeClr val="bg2"/>
          </a:solidFill>
          <a:ln>
            <a:noFill/>
          </a:ln>
        </p:spPr>
        <p:txBody>
          <a:bodyPr wrap="none" anchor="ct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spcBef>
                <a:spcPct val="50000"/>
              </a:spcBef>
              <a:defRPr/>
            </a:pPr>
            <a:endParaRPr lang="en-US" altLang="en-US" sz="760"/>
          </a:p>
        </p:txBody>
      </p:sp>
      <p:sp>
        <p:nvSpPr>
          <p:cNvPr id="4" name="Rectangle 3">
            <a:extLst>
              <a:ext uri="{FF2B5EF4-FFF2-40B4-BE49-F238E27FC236}">
                <a16:creationId xmlns:a16="http://schemas.microsoft.com/office/drawing/2014/main" id="{C76B82D6-D3C8-68AE-E9A4-C8F80773DDC3}"/>
              </a:ext>
            </a:extLst>
          </p:cNvPr>
          <p:cNvSpPr>
            <a:spLocks noChangeArrowheads="1"/>
          </p:cNvSpPr>
          <p:nvPr userDrawn="1"/>
        </p:nvSpPr>
        <p:spPr bwMode="gray">
          <a:xfrm>
            <a:off x="1770063" y="6392863"/>
            <a:ext cx="8555037" cy="77787"/>
          </a:xfrm>
          <a:prstGeom prst="rect">
            <a:avLst/>
          </a:prstGeom>
          <a:noFill/>
          <a:ln>
            <a:noFill/>
          </a:ln>
        </p:spPr>
        <p:txBody>
          <a:bodyPr lIns="0" tIns="0" rIns="0" bIns="0">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r>
              <a:rPr lang="en-US" altLang="en-US" sz="506"/>
              <a:t>GOVERNMENT FINANCE OFFICERS ASSOCIATION</a:t>
            </a:r>
          </a:p>
        </p:txBody>
      </p:sp>
      <p:pic>
        <p:nvPicPr>
          <p:cNvPr id="7" name="Picture 10" descr="GFOA logo R_rgb">
            <a:extLst>
              <a:ext uri="{FF2B5EF4-FFF2-40B4-BE49-F238E27FC236}">
                <a16:creationId xmlns:a16="http://schemas.microsoft.com/office/drawing/2014/main" id="{84CB01E2-F954-38C6-FA6D-5B89CE51E12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2413" y="6034088"/>
            <a:ext cx="788987" cy="69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2"/>
          <p:cNvSpPr>
            <a:spLocks noGrp="1"/>
          </p:cNvSpPr>
          <p:nvPr>
            <p:ph idx="1"/>
          </p:nvPr>
        </p:nvSpPr>
        <p:spPr>
          <a:xfrm>
            <a:off x="596900" y="1511304"/>
            <a:ext cx="10972800" cy="42068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Title 1"/>
          <p:cNvSpPr>
            <a:spLocks noGrp="1"/>
          </p:cNvSpPr>
          <p:nvPr>
            <p:ph type="title"/>
          </p:nvPr>
        </p:nvSpPr>
        <p:spPr>
          <a:xfrm>
            <a:off x="594784" y="611195"/>
            <a:ext cx="10972800" cy="363537"/>
          </a:xfrm>
          <a:prstGeom prst="rect">
            <a:avLst/>
          </a:prstGeom>
        </p:spPr>
        <p:txBody>
          <a:bodyPr lIns="0" tIns="0" rIns="0" bIns="0"/>
          <a:lstStyle/>
          <a:p>
            <a:r>
              <a:rPr lang="en-US"/>
              <a:t>Click to edit Master title style</a:t>
            </a:r>
          </a:p>
        </p:txBody>
      </p:sp>
      <p:sp>
        <p:nvSpPr>
          <p:cNvPr id="8" name="Slide Number Placeholder 6">
            <a:extLst>
              <a:ext uri="{FF2B5EF4-FFF2-40B4-BE49-F238E27FC236}">
                <a16:creationId xmlns:a16="http://schemas.microsoft.com/office/drawing/2014/main" id="{E69C2582-EA99-FF68-6B25-0B3633D4CBBF}"/>
              </a:ext>
            </a:extLst>
          </p:cNvPr>
          <p:cNvSpPr>
            <a:spLocks noGrp="1" noChangeArrowheads="1"/>
          </p:cNvSpPr>
          <p:nvPr>
            <p:ph type="sldNum" sz="quarter" idx="10"/>
          </p:nvPr>
        </p:nvSpPr>
        <p:spPr bwMode="auto">
          <a:xfrm>
            <a:off x="8737600" y="6245225"/>
            <a:ext cx="2844800" cy="476250"/>
          </a:xfrm>
          <a:ln>
            <a:miter lim="800000"/>
            <a:headEnd/>
            <a:tailEnd/>
          </a:ln>
        </p:spPr>
        <p:txBody>
          <a:bodyPr/>
          <a:lstStyle>
            <a:lvl1pPr>
              <a:defRPr>
                <a:cs typeface="Arial" panose="020B0604020202020204" pitchFamily="34" charset="0"/>
              </a:defRPr>
            </a:lvl1pPr>
          </a:lstStyle>
          <a:p>
            <a:pPr>
              <a:defRPr/>
            </a:pPr>
            <a:fld id="{17660C94-F09E-400F-BBEF-1CFD49282F76}" type="slidenum">
              <a:rPr lang="en-US" altLang="en-US"/>
              <a:pPr>
                <a:defRPr/>
              </a:pPr>
              <a:t>‹#›</a:t>
            </a:fld>
            <a:endParaRPr lang="en-US" altLang="en-US"/>
          </a:p>
        </p:txBody>
      </p:sp>
    </p:spTree>
    <p:extLst>
      <p:ext uri="{BB962C8B-B14F-4D97-AF65-F5344CB8AC3E}">
        <p14:creationId xmlns:p14="http://schemas.microsoft.com/office/powerpoint/2010/main" val="41533410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36BF40F9-C73B-1368-82DB-6B5AD8A68A93}"/>
              </a:ext>
            </a:extLst>
          </p:cNvPr>
          <p:cNvSpPr>
            <a:spLocks noGrp="1"/>
          </p:cNvSpPr>
          <p:nvPr>
            <p:ph type="sldNum" sz="quarter" idx="10"/>
          </p:nvPr>
        </p:nvSpPr>
        <p:spPr/>
        <p:txBody>
          <a:bodyPr/>
          <a:lstStyle>
            <a:lvl1pPr>
              <a:defRPr/>
            </a:lvl1pPr>
          </a:lstStyle>
          <a:p>
            <a:pPr>
              <a:defRPr/>
            </a:pPr>
            <a:r>
              <a:rPr lang="en-US" altLang="en-US"/>
              <a:t>S</a:t>
            </a:r>
            <a:fld id="{63A4EDD2-07E7-49F9-B6C4-A661A00AF6E5}" type="slidenum">
              <a:rPr lang="en-US" altLang="en-US" smtClean="0"/>
              <a:pPr>
                <a:defRPr/>
              </a:pPr>
              <a:t>‹#›</a:t>
            </a:fld>
            <a:endParaRPr lang="en-US" altLang="en-US"/>
          </a:p>
        </p:txBody>
      </p:sp>
    </p:spTree>
    <p:extLst>
      <p:ext uri="{BB962C8B-B14F-4D97-AF65-F5344CB8AC3E}">
        <p14:creationId xmlns:p14="http://schemas.microsoft.com/office/powerpoint/2010/main" val="4166332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4199F87-5324-5939-801C-15F978E73BFE}"/>
              </a:ext>
            </a:extLst>
          </p:cNvPr>
          <p:cNvSpPr/>
          <p:nvPr userDrawn="1"/>
        </p:nvSpPr>
        <p:spPr>
          <a:xfrm>
            <a:off x="-25400" y="914400"/>
            <a:ext cx="9753600" cy="1219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 name="Rectangle 2">
            <a:extLst>
              <a:ext uri="{FF2B5EF4-FFF2-40B4-BE49-F238E27FC236}">
                <a16:creationId xmlns:a16="http://schemas.microsoft.com/office/drawing/2014/main" id="{6E31EC81-2BA6-7946-B27D-CD8F7B126654}"/>
              </a:ext>
            </a:extLst>
          </p:cNvPr>
          <p:cNvSpPr>
            <a:spLocks noChangeArrowheads="1"/>
          </p:cNvSpPr>
          <p:nvPr userDrawn="1"/>
        </p:nvSpPr>
        <p:spPr bwMode="auto">
          <a:xfrm>
            <a:off x="9753600" y="0"/>
            <a:ext cx="2438400" cy="2819400"/>
          </a:xfrm>
          <a:prstGeom prst="rect">
            <a:avLst/>
          </a:prstGeom>
          <a:solidFill>
            <a:srgbClr val="000080"/>
          </a:solidFill>
          <a:ln w="63500">
            <a:solidFill>
              <a:schemeClr val="tx1"/>
            </a:solidFill>
            <a:miter lim="800000"/>
            <a:headEnd/>
            <a:tailEnd/>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4" name="Line 20">
            <a:extLst>
              <a:ext uri="{FF2B5EF4-FFF2-40B4-BE49-F238E27FC236}">
                <a16:creationId xmlns:a16="http://schemas.microsoft.com/office/drawing/2014/main" id="{1C47B6CD-5239-88F1-4604-782AF5000681}"/>
              </a:ext>
            </a:extLst>
          </p:cNvPr>
          <p:cNvSpPr>
            <a:spLocks noChangeShapeType="1"/>
          </p:cNvSpPr>
          <p:nvPr userDrawn="1"/>
        </p:nvSpPr>
        <p:spPr bwMode="auto">
          <a:xfrm>
            <a:off x="0" y="2819400"/>
            <a:ext cx="12192000" cy="0"/>
          </a:xfrm>
          <a:prstGeom prst="line">
            <a:avLst/>
          </a:prstGeom>
          <a:noFill/>
          <a:ln w="635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 name="Oval 21">
            <a:extLst>
              <a:ext uri="{FF2B5EF4-FFF2-40B4-BE49-F238E27FC236}">
                <a16:creationId xmlns:a16="http://schemas.microsoft.com/office/drawing/2014/main" id="{413090F5-3B25-2E38-21D7-F519B7356531}"/>
              </a:ext>
            </a:extLst>
          </p:cNvPr>
          <p:cNvSpPr>
            <a:spLocks noChangeArrowheads="1"/>
          </p:cNvSpPr>
          <p:nvPr userDrawn="1"/>
        </p:nvSpPr>
        <p:spPr bwMode="auto">
          <a:xfrm>
            <a:off x="11055350" y="3022600"/>
            <a:ext cx="266700" cy="201613"/>
          </a:xfrm>
          <a:prstGeom prst="ellipse">
            <a:avLst/>
          </a:prstGeom>
          <a:solidFill>
            <a:srgbClr val="000080"/>
          </a:solidFill>
          <a:ln>
            <a:noFill/>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6" name="Oval 22">
            <a:extLst>
              <a:ext uri="{FF2B5EF4-FFF2-40B4-BE49-F238E27FC236}">
                <a16:creationId xmlns:a16="http://schemas.microsoft.com/office/drawing/2014/main" id="{519CDDB7-8521-E3DB-D9FC-1046FC1F66A5}"/>
              </a:ext>
            </a:extLst>
          </p:cNvPr>
          <p:cNvSpPr>
            <a:spLocks noChangeArrowheads="1"/>
          </p:cNvSpPr>
          <p:nvPr userDrawn="1"/>
        </p:nvSpPr>
        <p:spPr bwMode="auto">
          <a:xfrm>
            <a:off x="11431588" y="3022600"/>
            <a:ext cx="269875" cy="201613"/>
          </a:xfrm>
          <a:prstGeom prst="ellipse">
            <a:avLst/>
          </a:prstGeom>
          <a:solidFill>
            <a:srgbClr val="000080"/>
          </a:solidFill>
          <a:ln>
            <a:noFill/>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 name="Oval 23">
            <a:extLst>
              <a:ext uri="{FF2B5EF4-FFF2-40B4-BE49-F238E27FC236}">
                <a16:creationId xmlns:a16="http://schemas.microsoft.com/office/drawing/2014/main" id="{AA9D4073-354A-FDEE-2A25-91B60D62DE07}"/>
              </a:ext>
            </a:extLst>
          </p:cNvPr>
          <p:cNvSpPr>
            <a:spLocks noChangeArrowheads="1"/>
          </p:cNvSpPr>
          <p:nvPr userDrawn="1"/>
        </p:nvSpPr>
        <p:spPr bwMode="auto">
          <a:xfrm>
            <a:off x="11431588" y="3298825"/>
            <a:ext cx="269875" cy="201613"/>
          </a:xfrm>
          <a:prstGeom prst="ellipse">
            <a:avLst/>
          </a:prstGeom>
          <a:solidFill>
            <a:srgbClr val="000080"/>
          </a:solidFill>
          <a:ln>
            <a:noFill/>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 name="Oval 24">
            <a:extLst>
              <a:ext uri="{FF2B5EF4-FFF2-40B4-BE49-F238E27FC236}">
                <a16:creationId xmlns:a16="http://schemas.microsoft.com/office/drawing/2014/main" id="{2D0C260F-A575-AFA2-C8FD-3BA71C79608F}"/>
              </a:ext>
            </a:extLst>
          </p:cNvPr>
          <p:cNvSpPr>
            <a:spLocks noChangeArrowheads="1"/>
          </p:cNvSpPr>
          <p:nvPr userDrawn="1"/>
        </p:nvSpPr>
        <p:spPr bwMode="auto">
          <a:xfrm>
            <a:off x="10294938" y="3875088"/>
            <a:ext cx="269875" cy="201612"/>
          </a:xfrm>
          <a:prstGeom prst="ellipse">
            <a:avLst/>
          </a:prstGeom>
          <a:solidFill>
            <a:srgbClr val="111111"/>
          </a:solidFill>
          <a:ln>
            <a:noFill/>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9" name="Oval 25">
            <a:extLst>
              <a:ext uri="{FF2B5EF4-FFF2-40B4-BE49-F238E27FC236}">
                <a16:creationId xmlns:a16="http://schemas.microsoft.com/office/drawing/2014/main" id="{8B4DDADA-C0B5-A25F-CF69-A307B0BA536A}"/>
              </a:ext>
            </a:extLst>
          </p:cNvPr>
          <p:cNvSpPr>
            <a:spLocks noChangeArrowheads="1"/>
          </p:cNvSpPr>
          <p:nvPr userDrawn="1"/>
        </p:nvSpPr>
        <p:spPr bwMode="auto">
          <a:xfrm>
            <a:off x="10674350" y="3875088"/>
            <a:ext cx="271463" cy="201612"/>
          </a:xfrm>
          <a:prstGeom prst="ellipse">
            <a:avLst/>
          </a:prstGeom>
          <a:solidFill>
            <a:srgbClr val="111111"/>
          </a:solidFill>
          <a:ln>
            <a:noFill/>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 name="Oval 26">
            <a:extLst>
              <a:ext uri="{FF2B5EF4-FFF2-40B4-BE49-F238E27FC236}">
                <a16:creationId xmlns:a16="http://schemas.microsoft.com/office/drawing/2014/main" id="{E9751B69-9CDB-2B48-0F6B-BC763F33639A}"/>
              </a:ext>
            </a:extLst>
          </p:cNvPr>
          <p:cNvSpPr>
            <a:spLocks noChangeArrowheads="1"/>
          </p:cNvSpPr>
          <p:nvPr userDrawn="1"/>
        </p:nvSpPr>
        <p:spPr bwMode="auto">
          <a:xfrm>
            <a:off x="10674350" y="4159250"/>
            <a:ext cx="271463" cy="201613"/>
          </a:xfrm>
          <a:prstGeom prst="ellipse">
            <a:avLst/>
          </a:prstGeom>
          <a:solidFill>
            <a:srgbClr val="4D4D4D"/>
          </a:solidFill>
          <a:ln>
            <a:noFill/>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1" name="Oval 27">
            <a:extLst>
              <a:ext uri="{FF2B5EF4-FFF2-40B4-BE49-F238E27FC236}">
                <a16:creationId xmlns:a16="http://schemas.microsoft.com/office/drawing/2014/main" id="{8DD33319-7F44-B576-9C47-98969B3EB0F3}"/>
              </a:ext>
            </a:extLst>
          </p:cNvPr>
          <p:cNvSpPr>
            <a:spLocks noChangeArrowheads="1"/>
          </p:cNvSpPr>
          <p:nvPr userDrawn="1"/>
        </p:nvSpPr>
        <p:spPr bwMode="auto">
          <a:xfrm>
            <a:off x="11055350" y="4159250"/>
            <a:ext cx="266700" cy="201613"/>
          </a:xfrm>
          <a:prstGeom prst="ellipse">
            <a:avLst/>
          </a:prstGeom>
          <a:solidFill>
            <a:srgbClr val="4D4D4D"/>
          </a:solidFill>
          <a:ln>
            <a:noFill/>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2" name="Oval 28">
            <a:extLst>
              <a:ext uri="{FF2B5EF4-FFF2-40B4-BE49-F238E27FC236}">
                <a16:creationId xmlns:a16="http://schemas.microsoft.com/office/drawing/2014/main" id="{8A569F31-9E21-7056-742F-91F35D61D650}"/>
              </a:ext>
            </a:extLst>
          </p:cNvPr>
          <p:cNvSpPr>
            <a:spLocks noChangeArrowheads="1"/>
          </p:cNvSpPr>
          <p:nvPr userDrawn="1"/>
        </p:nvSpPr>
        <p:spPr bwMode="auto">
          <a:xfrm>
            <a:off x="11055350" y="4443413"/>
            <a:ext cx="266700" cy="201612"/>
          </a:xfrm>
          <a:prstGeom prst="ellipse">
            <a:avLst/>
          </a:prstGeom>
          <a:solidFill>
            <a:srgbClr val="777777"/>
          </a:solidFill>
          <a:ln>
            <a:noFill/>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3" name="Oval 29">
            <a:extLst>
              <a:ext uri="{FF2B5EF4-FFF2-40B4-BE49-F238E27FC236}">
                <a16:creationId xmlns:a16="http://schemas.microsoft.com/office/drawing/2014/main" id="{E7668346-C70A-6F6F-8904-EFA936ECF3C1}"/>
              </a:ext>
            </a:extLst>
          </p:cNvPr>
          <p:cNvSpPr>
            <a:spLocks noChangeArrowheads="1"/>
          </p:cNvSpPr>
          <p:nvPr userDrawn="1"/>
        </p:nvSpPr>
        <p:spPr bwMode="auto">
          <a:xfrm>
            <a:off x="11431588" y="4443413"/>
            <a:ext cx="269875" cy="201612"/>
          </a:xfrm>
          <a:prstGeom prst="ellipse">
            <a:avLst/>
          </a:prstGeom>
          <a:solidFill>
            <a:srgbClr val="777777"/>
          </a:solidFill>
          <a:ln>
            <a:noFill/>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4" name="Oval 30">
            <a:extLst>
              <a:ext uri="{FF2B5EF4-FFF2-40B4-BE49-F238E27FC236}">
                <a16:creationId xmlns:a16="http://schemas.microsoft.com/office/drawing/2014/main" id="{C11EA26F-4E9A-AD28-46DF-9230B7BF6954}"/>
              </a:ext>
            </a:extLst>
          </p:cNvPr>
          <p:cNvSpPr>
            <a:spLocks noChangeArrowheads="1"/>
          </p:cNvSpPr>
          <p:nvPr userDrawn="1"/>
        </p:nvSpPr>
        <p:spPr bwMode="auto">
          <a:xfrm>
            <a:off x="11042650" y="3873500"/>
            <a:ext cx="268288" cy="201613"/>
          </a:xfrm>
          <a:prstGeom prst="ellipse">
            <a:avLst/>
          </a:prstGeom>
          <a:solidFill>
            <a:srgbClr val="111111"/>
          </a:solidFill>
          <a:ln>
            <a:noFill/>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5" name="Oval 31">
            <a:extLst>
              <a:ext uri="{FF2B5EF4-FFF2-40B4-BE49-F238E27FC236}">
                <a16:creationId xmlns:a16="http://schemas.microsoft.com/office/drawing/2014/main" id="{2C816860-17FE-95B7-016B-3B1DB60F0E8A}"/>
              </a:ext>
            </a:extLst>
          </p:cNvPr>
          <p:cNvSpPr>
            <a:spLocks noChangeArrowheads="1"/>
          </p:cNvSpPr>
          <p:nvPr userDrawn="1"/>
        </p:nvSpPr>
        <p:spPr bwMode="auto">
          <a:xfrm>
            <a:off x="11422063" y="3873500"/>
            <a:ext cx="268287" cy="201613"/>
          </a:xfrm>
          <a:prstGeom prst="ellipse">
            <a:avLst/>
          </a:prstGeom>
          <a:solidFill>
            <a:srgbClr val="111111"/>
          </a:solidFill>
          <a:ln>
            <a:noFill/>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6" name="Oval 32">
            <a:extLst>
              <a:ext uri="{FF2B5EF4-FFF2-40B4-BE49-F238E27FC236}">
                <a16:creationId xmlns:a16="http://schemas.microsoft.com/office/drawing/2014/main" id="{563A2F3A-B9F0-F72A-5DF7-BD0BE3D9D5FD}"/>
              </a:ext>
            </a:extLst>
          </p:cNvPr>
          <p:cNvSpPr>
            <a:spLocks noChangeArrowheads="1"/>
          </p:cNvSpPr>
          <p:nvPr userDrawn="1"/>
        </p:nvSpPr>
        <p:spPr bwMode="auto">
          <a:xfrm>
            <a:off x="11422063" y="4149725"/>
            <a:ext cx="268287" cy="201613"/>
          </a:xfrm>
          <a:prstGeom prst="ellipse">
            <a:avLst/>
          </a:prstGeom>
          <a:solidFill>
            <a:srgbClr val="4D4D4D"/>
          </a:solidFill>
          <a:ln>
            <a:noFill/>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7" name="Oval 33">
            <a:extLst>
              <a:ext uri="{FF2B5EF4-FFF2-40B4-BE49-F238E27FC236}">
                <a16:creationId xmlns:a16="http://schemas.microsoft.com/office/drawing/2014/main" id="{C2D2E06A-1501-CCEE-80DC-3AE9827AEFFB}"/>
              </a:ext>
            </a:extLst>
          </p:cNvPr>
          <p:cNvSpPr>
            <a:spLocks noChangeArrowheads="1"/>
          </p:cNvSpPr>
          <p:nvPr userDrawn="1"/>
        </p:nvSpPr>
        <p:spPr bwMode="auto">
          <a:xfrm>
            <a:off x="11422063" y="4740275"/>
            <a:ext cx="268287" cy="201613"/>
          </a:xfrm>
          <a:prstGeom prst="ellipse">
            <a:avLst/>
          </a:prstGeom>
          <a:solidFill>
            <a:srgbClr val="969696"/>
          </a:solidFill>
          <a:ln>
            <a:noFill/>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8" name="Oval 34">
            <a:extLst>
              <a:ext uri="{FF2B5EF4-FFF2-40B4-BE49-F238E27FC236}">
                <a16:creationId xmlns:a16="http://schemas.microsoft.com/office/drawing/2014/main" id="{D6F89923-5F4C-3CAA-DBC2-BF5FA7C693B1}"/>
              </a:ext>
            </a:extLst>
          </p:cNvPr>
          <p:cNvSpPr>
            <a:spLocks noChangeArrowheads="1"/>
          </p:cNvSpPr>
          <p:nvPr userDrawn="1"/>
        </p:nvSpPr>
        <p:spPr bwMode="auto">
          <a:xfrm>
            <a:off x="11804650" y="3602038"/>
            <a:ext cx="268288" cy="201612"/>
          </a:xfrm>
          <a:prstGeom prst="ellipse">
            <a:avLst/>
          </a:prstGeom>
          <a:solidFill>
            <a:schemeClr val="tx1"/>
          </a:solidFill>
          <a:ln>
            <a:noFill/>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9" name="Oval 35">
            <a:extLst>
              <a:ext uri="{FF2B5EF4-FFF2-40B4-BE49-F238E27FC236}">
                <a16:creationId xmlns:a16="http://schemas.microsoft.com/office/drawing/2014/main" id="{957FC1F1-32B4-FF91-5DD3-80AEB9052173}"/>
              </a:ext>
            </a:extLst>
          </p:cNvPr>
          <p:cNvSpPr>
            <a:spLocks noChangeArrowheads="1"/>
          </p:cNvSpPr>
          <p:nvPr userDrawn="1"/>
        </p:nvSpPr>
        <p:spPr bwMode="auto">
          <a:xfrm>
            <a:off x="11793538" y="3032125"/>
            <a:ext cx="269875" cy="201613"/>
          </a:xfrm>
          <a:prstGeom prst="ellipse">
            <a:avLst/>
          </a:prstGeom>
          <a:solidFill>
            <a:srgbClr val="000080"/>
          </a:solidFill>
          <a:ln>
            <a:noFill/>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0" name="Oval 36">
            <a:extLst>
              <a:ext uri="{FF2B5EF4-FFF2-40B4-BE49-F238E27FC236}">
                <a16:creationId xmlns:a16="http://schemas.microsoft.com/office/drawing/2014/main" id="{1E9C629C-E846-51C2-77F6-A6C71D7CB4B9}"/>
              </a:ext>
            </a:extLst>
          </p:cNvPr>
          <p:cNvSpPr>
            <a:spLocks noChangeArrowheads="1"/>
          </p:cNvSpPr>
          <p:nvPr userDrawn="1"/>
        </p:nvSpPr>
        <p:spPr bwMode="auto">
          <a:xfrm>
            <a:off x="11793538" y="3308350"/>
            <a:ext cx="269875" cy="201613"/>
          </a:xfrm>
          <a:prstGeom prst="ellipse">
            <a:avLst/>
          </a:prstGeom>
          <a:solidFill>
            <a:srgbClr val="000080"/>
          </a:solidFill>
          <a:ln>
            <a:noFill/>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1" name="Oval 37">
            <a:extLst>
              <a:ext uri="{FF2B5EF4-FFF2-40B4-BE49-F238E27FC236}">
                <a16:creationId xmlns:a16="http://schemas.microsoft.com/office/drawing/2014/main" id="{45605430-D189-DC89-DCCC-994592470AB8}"/>
              </a:ext>
            </a:extLst>
          </p:cNvPr>
          <p:cNvSpPr>
            <a:spLocks noChangeArrowheads="1"/>
          </p:cNvSpPr>
          <p:nvPr userDrawn="1"/>
        </p:nvSpPr>
        <p:spPr bwMode="auto">
          <a:xfrm>
            <a:off x="11793538" y="4452938"/>
            <a:ext cx="269875" cy="201612"/>
          </a:xfrm>
          <a:prstGeom prst="ellipse">
            <a:avLst/>
          </a:prstGeom>
          <a:solidFill>
            <a:srgbClr val="777777"/>
          </a:solidFill>
          <a:ln>
            <a:noFill/>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2" name="Oval 38">
            <a:extLst>
              <a:ext uri="{FF2B5EF4-FFF2-40B4-BE49-F238E27FC236}">
                <a16:creationId xmlns:a16="http://schemas.microsoft.com/office/drawing/2014/main" id="{8EB8D957-8143-86D7-CEA9-1DFEC66ABDA2}"/>
              </a:ext>
            </a:extLst>
          </p:cNvPr>
          <p:cNvSpPr>
            <a:spLocks noChangeArrowheads="1"/>
          </p:cNvSpPr>
          <p:nvPr userDrawn="1"/>
        </p:nvSpPr>
        <p:spPr bwMode="auto">
          <a:xfrm>
            <a:off x="11784013" y="3883025"/>
            <a:ext cx="269875" cy="201613"/>
          </a:xfrm>
          <a:prstGeom prst="ellipse">
            <a:avLst/>
          </a:prstGeom>
          <a:solidFill>
            <a:srgbClr val="111111"/>
          </a:solidFill>
          <a:ln>
            <a:noFill/>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3" name="Oval 39">
            <a:extLst>
              <a:ext uri="{FF2B5EF4-FFF2-40B4-BE49-F238E27FC236}">
                <a16:creationId xmlns:a16="http://schemas.microsoft.com/office/drawing/2014/main" id="{59A786B4-ACAE-3B97-1E23-4EEB686A7DF7}"/>
              </a:ext>
            </a:extLst>
          </p:cNvPr>
          <p:cNvSpPr>
            <a:spLocks noChangeArrowheads="1"/>
          </p:cNvSpPr>
          <p:nvPr userDrawn="1"/>
        </p:nvSpPr>
        <p:spPr bwMode="auto">
          <a:xfrm>
            <a:off x="11784013" y="4159250"/>
            <a:ext cx="269875" cy="201613"/>
          </a:xfrm>
          <a:prstGeom prst="ellipse">
            <a:avLst/>
          </a:prstGeom>
          <a:solidFill>
            <a:srgbClr val="4D4D4D"/>
          </a:solidFill>
          <a:ln>
            <a:noFill/>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4" name="Oval 40">
            <a:extLst>
              <a:ext uri="{FF2B5EF4-FFF2-40B4-BE49-F238E27FC236}">
                <a16:creationId xmlns:a16="http://schemas.microsoft.com/office/drawing/2014/main" id="{F8249E81-9FB5-0FEF-F49F-6DAF896CCF19}"/>
              </a:ext>
            </a:extLst>
          </p:cNvPr>
          <p:cNvSpPr>
            <a:spLocks noChangeArrowheads="1"/>
          </p:cNvSpPr>
          <p:nvPr userDrawn="1"/>
        </p:nvSpPr>
        <p:spPr bwMode="auto">
          <a:xfrm>
            <a:off x="11784013" y="4749800"/>
            <a:ext cx="269875" cy="201613"/>
          </a:xfrm>
          <a:prstGeom prst="ellipse">
            <a:avLst/>
          </a:prstGeom>
          <a:solidFill>
            <a:srgbClr val="969696"/>
          </a:solidFill>
          <a:ln>
            <a:noFill/>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5" name="Oval 41">
            <a:extLst>
              <a:ext uri="{FF2B5EF4-FFF2-40B4-BE49-F238E27FC236}">
                <a16:creationId xmlns:a16="http://schemas.microsoft.com/office/drawing/2014/main" id="{F9EE2A45-5EB8-C736-E85A-225B0C5133CD}"/>
              </a:ext>
            </a:extLst>
          </p:cNvPr>
          <p:cNvSpPr>
            <a:spLocks noChangeArrowheads="1"/>
          </p:cNvSpPr>
          <p:nvPr userDrawn="1"/>
        </p:nvSpPr>
        <p:spPr bwMode="auto">
          <a:xfrm>
            <a:off x="11784013" y="5026025"/>
            <a:ext cx="269875" cy="201613"/>
          </a:xfrm>
          <a:prstGeom prst="ellipse">
            <a:avLst/>
          </a:prstGeom>
          <a:solidFill>
            <a:srgbClr val="C0C0C0"/>
          </a:solidFill>
          <a:ln>
            <a:noFill/>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pic>
        <p:nvPicPr>
          <p:cNvPr id="26" name="Picture 42" descr="GFOAbluewhite">
            <a:extLst>
              <a:ext uri="{FF2B5EF4-FFF2-40B4-BE49-F238E27FC236}">
                <a16:creationId xmlns:a16="http://schemas.microsoft.com/office/drawing/2014/main" id="{BD7C9C2A-3AF4-50DB-D329-5E6CE6ED64B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904413" y="381000"/>
            <a:ext cx="2200275"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19" name="Rectangle 3"/>
          <p:cNvSpPr>
            <a:spLocks noGrp="1" noChangeArrowheads="1"/>
          </p:cNvSpPr>
          <p:nvPr>
            <p:ph type="ctrTitle"/>
          </p:nvPr>
        </p:nvSpPr>
        <p:spPr>
          <a:xfrm>
            <a:off x="421217" y="466725"/>
            <a:ext cx="9042400" cy="2133600"/>
          </a:xfrm>
        </p:spPr>
        <p:txBody>
          <a:bodyPr/>
          <a:lstStyle>
            <a:lvl1pPr algn="r">
              <a:defRPr sz="3600">
                <a:solidFill>
                  <a:srgbClr val="000080"/>
                </a:solidFill>
              </a:defRPr>
            </a:lvl1pPr>
          </a:lstStyle>
          <a:p>
            <a:pPr lvl="0"/>
            <a:r>
              <a:rPr lang="en-US" altLang="en-US" noProof="0"/>
              <a:t>Click to edit Master title style</a:t>
            </a:r>
          </a:p>
        </p:txBody>
      </p:sp>
      <p:sp>
        <p:nvSpPr>
          <p:cNvPr id="86020" name="Rectangle 4"/>
          <p:cNvSpPr>
            <a:spLocks noGrp="1" noChangeArrowheads="1"/>
          </p:cNvSpPr>
          <p:nvPr>
            <p:ph type="subTitle" idx="1"/>
          </p:nvPr>
        </p:nvSpPr>
        <p:spPr>
          <a:xfrm>
            <a:off x="1132417" y="3049588"/>
            <a:ext cx="8331200" cy="2362200"/>
          </a:xfrm>
        </p:spPr>
        <p:txBody>
          <a:bodyPr/>
          <a:lstStyle>
            <a:lvl1pPr marL="0" indent="0" algn="r">
              <a:buFont typeface="Wingdings" pitchFamily="2" charset="2"/>
              <a:buNone/>
              <a:defRPr sz="2400"/>
            </a:lvl1pPr>
          </a:lstStyle>
          <a:p>
            <a:pPr lvl="0"/>
            <a:r>
              <a:rPr lang="en-US" altLang="en-US" noProof="0"/>
              <a:t>Click to edit Master subtitle style</a:t>
            </a:r>
          </a:p>
        </p:txBody>
      </p:sp>
      <p:sp>
        <p:nvSpPr>
          <p:cNvPr id="27" name="Rectangle 5">
            <a:extLst>
              <a:ext uri="{FF2B5EF4-FFF2-40B4-BE49-F238E27FC236}">
                <a16:creationId xmlns:a16="http://schemas.microsoft.com/office/drawing/2014/main" id="{3D0F656C-F4E4-466A-4509-5706A1B6FA80}"/>
              </a:ext>
            </a:extLst>
          </p:cNvPr>
          <p:cNvSpPr>
            <a:spLocks noGrp="1" noChangeArrowheads="1"/>
          </p:cNvSpPr>
          <p:nvPr>
            <p:ph type="dt" sz="half" idx="10"/>
          </p:nvPr>
        </p:nvSpPr>
        <p:spPr>
          <a:xfrm>
            <a:off x="0" y="0"/>
            <a:ext cx="0" cy="0"/>
          </a:xfrm>
        </p:spPr>
        <p:txBody>
          <a:bodyPr/>
          <a:lstStyle>
            <a:lvl1pPr>
              <a:defRPr/>
            </a:lvl1pPr>
          </a:lstStyle>
          <a:p>
            <a:pPr>
              <a:defRPr/>
            </a:pPr>
            <a:endParaRPr lang="en-US" altLang="en-US"/>
          </a:p>
        </p:txBody>
      </p:sp>
      <p:sp>
        <p:nvSpPr>
          <p:cNvPr id="28" name="Rectangle 6">
            <a:extLst>
              <a:ext uri="{FF2B5EF4-FFF2-40B4-BE49-F238E27FC236}">
                <a16:creationId xmlns:a16="http://schemas.microsoft.com/office/drawing/2014/main" id="{58C15214-523C-17EF-4D7D-BDCC7CEF2E3D}"/>
              </a:ext>
            </a:extLst>
          </p:cNvPr>
          <p:cNvSpPr>
            <a:spLocks noGrp="1" noChangeArrowheads="1"/>
          </p:cNvSpPr>
          <p:nvPr>
            <p:ph type="ftr" sz="quarter" idx="11"/>
          </p:nvPr>
        </p:nvSpPr>
        <p:spPr>
          <a:xfrm>
            <a:off x="0" y="0"/>
            <a:ext cx="0" cy="0"/>
          </a:xfrm>
        </p:spPr>
        <p:txBody>
          <a:bodyPr/>
          <a:lstStyle>
            <a:lvl1pPr>
              <a:defRPr/>
            </a:lvl1pPr>
          </a:lstStyle>
          <a:p>
            <a:pPr>
              <a:defRPr/>
            </a:pPr>
            <a:endParaRPr lang="en-US" altLang="en-US"/>
          </a:p>
        </p:txBody>
      </p:sp>
      <p:sp>
        <p:nvSpPr>
          <p:cNvPr id="29" name="Rectangle 7">
            <a:extLst>
              <a:ext uri="{FF2B5EF4-FFF2-40B4-BE49-F238E27FC236}">
                <a16:creationId xmlns:a16="http://schemas.microsoft.com/office/drawing/2014/main" id="{3A65FF08-5350-F09A-D568-CD2ED400487B}"/>
              </a:ext>
            </a:extLst>
          </p:cNvPr>
          <p:cNvSpPr>
            <a:spLocks noGrp="1" noChangeArrowheads="1"/>
          </p:cNvSpPr>
          <p:nvPr>
            <p:ph type="sldNum" sz="quarter" idx="12"/>
          </p:nvPr>
        </p:nvSpPr>
        <p:spPr/>
        <p:txBody>
          <a:bodyPr/>
          <a:lstStyle>
            <a:lvl1pPr>
              <a:defRPr/>
            </a:lvl1pPr>
          </a:lstStyle>
          <a:p>
            <a:pPr>
              <a:defRPr/>
            </a:pPr>
            <a:fld id="{5EA55C97-D866-4911-BA5C-08CAD317FE44}" type="slidenum">
              <a:rPr lang="en-US" altLang="en-US"/>
              <a:pPr>
                <a:defRPr/>
              </a:pPr>
              <a:t>‹#›</a:t>
            </a:fld>
            <a:endParaRPr lang="en-US" altLang="en-US"/>
          </a:p>
        </p:txBody>
      </p:sp>
    </p:spTree>
    <p:extLst>
      <p:ext uri="{BB962C8B-B14F-4D97-AF65-F5344CB8AC3E}">
        <p14:creationId xmlns:p14="http://schemas.microsoft.com/office/powerpoint/2010/main" val="34012813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4_Custom Layout">
    <p:spTree>
      <p:nvGrpSpPr>
        <p:cNvPr id="1" name=""/>
        <p:cNvGrpSpPr/>
        <p:nvPr/>
      </p:nvGrpSpPr>
      <p:grpSpPr>
        <a:xfrm>
          <a:off x="0" y="0"/>
          <a:ext cx="0" cy="0"/>
          <a:chOff x="0" y="0"/>
          <a:chExt cx="0" cy="0"/>
        </a:xfrm>
      </p:grpSpPr>
      <p:sp>
        <p:nvSpPr>
          <p:cNvPr id="3" name="Rectangle 2"/>
          <p:cNvSpPr/>
          <p:nvPr/>
        </p:nvSpPr>
        <p:spPr>
          <a:xfrm rot="5400000">
            <a:off x="5845969" y="-1012031"/>
            <a:ext cx="500062" cy="12192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Rectangle 3"/>
          <p:cNvSpPr/>
          <p:nvPr/>
        </p:nvSpPr>
        <p:spPr>
          <a:xfrm>
            <a:off x="395288" y="0"/>
            <a:ext cx="2744152" cy="68580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p:cNvSpPr/>
          <p:nvPr/>
        </p:nvSpPr>
        <p:spPr>
          <a:xfrm rot="5400000">
            <a:off x="5045869" y="-1507331"/>
            <a:ext cx="2100262" cy="12192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6" name="Picture 5"/>
          <p:cNvPicPr>
            <a:picLocks noChangeAspect="1"/>
          </p:cNvPicPr>
          <p:nvPr/>
        </p:nvPicPr>
        <p:blipFill>
          <a:blip r:embed="rId2" cstate="print">
            <a:duotone>
              <a:prstClr val="black"/>
              <a:schemeClr val="bg1">
                <a:tint val="45000"/>
                <a:satMod val="400000"/>
              </a:schemeClr>
            </a:duotone>
            <a:extLst>
              <a:ext uri="{28A0092B-C50C-407E-A947-70E740481C1C}">
                <a14:useLocalDpi xmlns:a14="http://schemas.microsoft.com/office/drawing/2010/main" val="0"/>
              </a:ext>
            </a:extLst>
          </a:blip>
          <a:stretch>
            <a:fillRect/>
          </a:stretch>
        </p:blipFill>
        <p:spPr>
          <a:xfrm>
            <a:off x="1096985" y="3767455"/>
            <a:ext cx="1340757" cy="1642428"/>
          </a:xfrm>
          <a:prstGeom prst="rect">
            <a:avLst/>
          </a:prstGeom>
        </p:spPr>
      </p:pic>
      <p:sp>
        <p:nvSpPr>
          <p:cNvPr id="7" name="Title 1"/>
          <p:cNvSpPr>
            <a:spLocks noGrp="1"/>
          </p:cNvSpPr>
          <p:nvPr>
            <p:ph type="ctrTitle"/>
          </p:nvPr>
        </p:nvSpPr>
        <p:spPr>
          <a:xfrm>
            <a:off x="3838836" y="3869796"/>
            <a:ext cx="7653767" cy="1437746"/>
          </a:xfrm>
          <a:noFill/>
        </p:spPr>
        <p:txBody>
          <a:bodyPr/>
          <a:lstStyle>
            <a:lvl1pPr>
              <a:defRPr b="1">
                <a:solidFill>
                  <a:schemeClr val="bg1"/>
                </a:solidFill>
                <a:latin typeface="Lato" panose="020F0502020204030203" pitchFamily="34" charset="0"/>
              </a:defRPr>
            </a:lvl1pPr>
          </a:lstStyle>
          <a:p>
            <a:r>
              <a:rPr lang="en-US"/>
              <a:t>Click to edit Master title style</a:t>
            </a:r>
          </a:p>
        </p:txBody>
      </p:sp>
    </p:spTree>
    <p:extLst>
      <p:ext uri="{BB962C8B-B14F-4D97-AF65-F5344CB8AC3E}">
        <p14:creationId xmlns:p14="http://schemas.microsoft.com/office/powerpoint/2010/main" val="3588100477"/>
      </p:ext>
    </p:extLst>
  </p:cSld>
  <p:clrMapOvr>
    <a:masterClrMapping/>
  </p:clrMapOvr>
  <p:extLst>
    <p:ext uri="{DCECCB84-F9BA-43D5-87BE-67443E8EF086}">
      <p15:sldGuideLst xmlns:p15="http://schemas.microsoft.com/office/powerpoint/2012/main">
        <p15:guide id="1" pos="240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03200" y="152400"/>
            <a:ext cx="522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60542CAD-7C64-4DCD-AE2C-91E3F2ACD982}"/>
              </a:ext>
            </a:extLst>
          </p:cNvPr>
          <p:cNvCxnSpPr/>
          <p:nvPr userDrawn="1"/>
        </p:nvCxnSpPr>
        <p:spPr>
          <a:xfrm>
            <a:off x="609600" y="1371600"/>
            <a:ext cx="10972800" cy="0"/>
          </a:xfrm>
          <a:prstGeom prst="line">
            <a:avLst/>
          </a:prstGeom>
          <a:ln>
            <a:solidFill>
              <a:srgbClr val="636363"/>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atin typeface="Helvetica" pitchFamily="34" charset="0"/>
              </a:defRPr>
            </a:lvl1p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marL="257175" indent="-257175">
              <a:buFont typeface="Wingdings" panose="05000000000000000000" pitchFamily="2" charset="2"/>
              <a:buChar char="§"/>
              <a:defRPr sz="1575">
                <a:solidFill>
                  <a:schemeClr val="tx1"/>
                </a:solidFill>
                <a:latin typeface="Helvetica" pitchFamily="34" charset="0"/>
              </a:defRPr>
            </a:lvl1pPr>
            <a:lvl2pPr>
              <a:defRPr sz="1350">
                <a:solidFill>
                  <a:schemeClr val="tx1"/>
                </a:solidFill>
                <a:latin typeface="Helvetica" pitchFamily="34" charset="0"/>
              </a:defRPr>
            </a:lvl2pPr>
            <a:lvl3pPr>
              <a:defRPr sz="1125">
                <a:solidFill>
                  <a:schemeClr val="tx1"/>
                </a:solidFill>
                <a:latin typeface="Helvetica" pitchFamily="34" charset="0"/>
              </a:defRPr>
            </a:lvl3pPr>
            <a:lvl4pPr>
              <a:defRPr sz="1013">
                <a:solidFill>
                  <a:schemeClr val="tx1"/>
                </a:solidFill>
                <a:latin typeface="Helvetica" pitchFamily="34" charset="0"/>
              </a:defRPr>
            </a:lvl4pPr>
            <a:lvl5pPr>
              <a:defRPr sz="1013">
                <a:solidFill>
                  <a:schemeClr val="tx1"/>
                </a:solidFill>
                <a:latin typeface="Helvetica" pitchFamily="34" charset="0"/>
              </a:defRPr>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5"/>
            <a:ext cx="5384800" cy="4525963"/>
          </a:xfrm>
        </p:spPr>
        <p:txBody>
          <a:bodyPr/>
          <a:lstStyle>
            <a:lvl1pPr marL="257175" indent="-257175">
              <a:buFont typeface="Wingdings" panose="05000000000000000000" pitchFamily="2" charset="2"/>
              <a:buChar char="§"/>
              <a:defRPr sz="1575">
                <a:solidFill>
                  <a:schemeClr val="tx1"/>
                </a:solidFill>
                <a:latin typeface="Helvetica" pitchFamily="34" charset="0"/>
              </a:defRPr>
            </a:lvl1pPr>
            <a:lvl2pPr>
              <a:defRPr sz="1350">
                <a:solidFill>
                  <a:schemeClr val="tx1"/>
                </a:solidFill>
                <a:latin typeface="Helvetica" pitchFamily="34" charset="0"/>
              </a:defRPr>
            </a:lvl2pPr>
            <a:lvl3pPr>
              <a:defRPr sz="1125">
                <a:solidFill>
                  <a:schemeClr val="tx1"/>
                </a:solidFill>
                <a:latin typeface="Helvetica" pitchFamily="34" charset="0"/>
              </a:defRPr>
            </a:lvl3pPr>
            <a:lvl4pPr>
              <a:defRPr sz="1013">
                <a:solidFill>
                  <a:schemeClr val="tx1"/>
                </a:solidFill>
                <a:latin typeface="Helvetica" pitchFamily="34" charset="0"/>
              </a:defRPr>
            </a:lvl4pPr>
            <a:lvl5pPr>
              <a:defRPr sz="1013">
                <a:solidFill>
                  <a:schemeClr val="tx1"/>
                </a:solidFill>
                <a:latin typeface="Helvetica" pitchFamily="34" charset="0"/>
              </a:defRPr>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6464FD36-51EA-48CE-BCFC-8113ACE48A20}"/>
              </a:ext>
            </a:extLst>
          </p:cNvPr>
          <p:cNvSpPr>
            <a:spLocks noGrp="1"/>
          </p:cNvSpPr>
          <p:nvPr>
            <p:ph type="sldNum" sz="quarter" idx="10"/>
          </p:nvPr>
        </p:nvSpPr>
        <p:spPr/>
        <p:txBody>
          <a:bodyPr/>
          <a:lstStyle>
            <a:lvl1pPr>
              <a:defRPr/>
            </a:lvl1pPr>
          </a:lstStyle>
          <a:p>
            <a:pPr>
              <a:defRPr/>
            </a:pPr>
            <a:r>
              <a:rPr lang="en-US" altLang="en-US"/>
              <a:t> S</a:t>
            </a:r>
            <a:fld id="{C1AC3760-2B2B-4387-BE5A-DD86B19064E2}" type="slidenum">
              <a:rPr lang="en-US" altLang="en-US"/>
              <a:pPr>
                <a:defRPr/>
              </a:pPr>
              <a:t>‹#›</a:t>
            </a:fld>
            <a:endParaRPr lang="en-US" altLang="en-US"/>
          </a:p>
        </p:txBody>
      </p:sp>
    </p:spTree>
    <p:extLst>
      <p:ext uri="{BB962C8B-B14F-4D97-AF65-F5344CB8AC3E}">
        <p14:creationId xmlns:p14="http://schemas.microsoft.com/office/powerpoint/2010/main" val="528751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03200" y="152400"/>
            <a:ext cx="522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5">
            <a:extLst>
              <a:ext uri="{FF2B5EF4-FFF2-40B4-BE49-F238E27FC236}">
                <a16:creationId xmlns:a16="http://schemas.microsoft.com/office/drawing/2014/main" id="{6F7B261F-4A0A-4D0A-8B71-BF8353F03145}"/>
              </a:ext>
            </a:extLst>
          </p:cNvPr>
          <p:cNvSpPr>
            <a:spLocks noGrp="1"/>
          </p:cNvSpPr>
          <p:nvPr>
            <p:ph type="sldNum" sz="quarter" idx="10"/>
          </p:nvPr>
        </p:nvSpPr>
        <p:spPr/>
        <p:txBody>
          <a:bodyPr/>
          <a:lstStyle>
            <a:lvl1pPr>
              <a:defRPr/>
            </a:lvl1pPr>
          </a:lstStyle>
          <a:p>
            <a:pPr>
              <a:defRPr/>
            </a:pPr>
            <a:r>
              <a:rPr lang="en-US" altLang="en-US"/>
              <a:t>S</a:t>
            </a:r>
            <a:fld id="{78B85A01-C594-4D67-BA05-97E4B02E9628}" type="slidenum">
              <a:rPr lang="en-US" altLang="en-US"/>
              <a:pPr>
                <a:defRPr/>
              </a:pPr>
              <a:t>‹#›</a:t>
            </a:fld>
            <a:endParaRPr lang="en-US" altLang="en-US"/>
          </a:p>
        </p:txBody>
      </p:sp>
    </p:spTree>
    <p:extLst>
      <p:ext uri="{BB962C8B-B14F-4D97-AF65-F5344CB8AC3E}">
        <p14:creationId xmlns:p14="http://schemas.microsoft.com/office/powerpoint/2010/main" val="1746068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254B5BE3-1604-4939-BF8A-4A2A2917D377}"/>
              </a:ext>
            </a:extLst>
          </p:cNvPr>
          <p:cNvSpPr>
            <a:spLocks noGrp="1"/>
          </p:cNvSpPr>
          <p:nvPr>
            <p:ph type="sldNum" sz="quarter" idx="10"/>
          </p:nvPr>
        </p:nvSpPr>
        <p:spPr/>
        <p:txBody>
          <a:bodyPr/>
          <a:lstStyle>
            <a:lvl1pPr>
              <a:defRPr/>
            </a:lvl1pPr>
          </a:lstStyle>
          <a:p>
            <a:pPr>
              <a:defRPr/>
            </a:pPr>
            <a:r>
              <a:rPr lang="en-US" altLang="en-US"/>
              <a:t>S</a:t>
            </a:r>
            <a:fld id="{53332F02-EB20-4120-8CCA-99F525F6B0EC}" type="slidenum">
              <a:rPr lang="en-US" altLang="en-US"/>
              <a:pPr>
                <a:defRPr/>
              </a:pPr>
              <a:t>‹#›</a:t>
            </a:fld>
            <a:endParaRPr lang="en-US" altLang="en-US"/>
          </a:p>
        </p:txBody>
      </p:sp>
    </p:spTree>
    <p:extLst>
      <p:ext uri="{BB962C8B-B14F-4D97-AF65-F5344CB8AC3E}">
        <p14:creationId xmlns:p14="http://schemas.microsoft.com/office/powerpoint/2010/main" val="24349682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Example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7F7AE3F-2872-4FD2-B018-A5A2EE19E5C2}"/>
              </a:ext>
            </a:extLst>
          </p:cNvPr>
          <p:cNvSpPr/>
          <p:nvPr userDrawn="1"/>
        </p:nvSpPr>
        <p:spPr>
          <a:xfrm>
            <a:off x="0" y="0"/>
            <a:ext cx="609600" cy="304800"/>
          </a:xfrm>
          <a:prstGeom prst="rect">
            <a:avLst/>
          </a:prstGeom>
          <a:solidFill>
            <a:srgbClr val="354482"/>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619" err="1">
              <a:solidFill>
                <a:schemeClr val="bg1"/>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388" y="533400"/>
            <a:ext cx="219075" cy="16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meeting.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0"/>
            <a:ext cx="403225"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14" name="Text Placeholder 6"/>
          <p:cNvSpPr>
            <a:spLocks noGrp="1"/>
          </p:cNvSpPr>
          <p:nvPr>
            <p:ph type="body" sz="quarter" idx="11"/>
          </p:nvPr>
        </p:nvSpPr>
        <p:spPr>
          <a:xfrm>
            <a:off x="508000" y="1910"/>
            <a:ext cx="11684000" cy="302895"/>
          </a:xfrm>
          <a:gradFill>
            <a:gsLst>
              <a:gs pos="0">
                <a:srgbClr val="354482"/>
              </a:gs>
              <a:gs pos="100000">
                <a:schemeClr val="bg1"/>
              </a:gs>
            </a:gsLst>
            <a:lin ang="0" scaled="1"/>
          </a:gradFill>
        </p:spPr>
        <p:txBody>
          <a:bodyPr anchor="ctr"/>
          <a:lstStyle>
            <a:lvl1pPr marL="0" indent="0">
              <a:buNone/>
              <a:defRPr sz="563">
                <a:solidFill>
                  <a:srgbClr val="FFFFFF"/>
                </a:solidFill>
              </a:defRPr>
            </a:lvl1pPr>
          </a:lstStyle>
          <a:p>
            <a:pPr lvl="0"/>
            <a:r>
              <a:rPr lang="en-US"/>
              <a:t>Click to edit Master text styles</a:t>
            </a:r>
          </a:p>
        </p:txBody>
      </p:sp>
      <p:sp>
        <p:nvSpPr>
          <p:cNvPr id="15" name="Text Placeholder 7"/>
          <p:cNvSpPr>
            <a:spLocks noGrp="1"/>
          </p:cNvSpPr>
          <p:nvPr>
            <p:ph type="body" sz="quarter" idx="10"/>
          </p:nvPr>
        </p:nvSpPr>
        <p:spPr>
          <a:xfrm>
            <a:off x="304800" y="1524000"/>
            <a:ext cx="11684000" cy="4495800"/>
          </a:xfrm>
        </p:spPr>
        <p:txBody>
          <a:bodyPr/>
          <a:lstStyle>
            <a:lvl1pPr>
              <a:buClr>
                <a:schemeClr val="tx1"/>
              </a:buClr>
              <a:defRPr>
                <a:solidFill>
                  <a:schemeClr val="tx1"/>
                </a:solidFill>
                <a:latin typeface="+mj-lt"/>
              </a:defRPr>
            </a:lvl1pPr>
            <a:lvl2pPr>
              <a:buClr>
                <a:schemeClr val="tx1"/>
              </a:buClr>
              <a:defRPr>
                <a:solidFill>
                  <a:schemeClr val="tx1"/>
                </a:solidFill>
                <a:latin typeface="+mj-lt"/>
              </a:defRPr>
            </a:lvl2pPr>
            <a:lvl3pPr>
              <a:buClr>
                <a:schemeClr val="tx1"/>
              </a:buClr>
              <a:defRPr>
                <a:solidFill>
                  <a:schemeClr val="tx1"/>
                </a:solidFill>
                <a:latin typeface="+mj-lt"/>
              </a:defRPr>
            </a:lvl3pPr>
            <a:lvl4pPr>
              <a:buClr>
                <a:schemeClr val="tx1"/>
              </a:buClr>
              <a:defRPr>
                <a:solidFill>
                  <a:schemeClr val="tx1"/>
                </a:solidFill>
                <a:latin typeface="+mj-lt"/>
              </a:defRPr>
            </a:lvl4pPr>
            <a:lvl5pPr>
              <a:buClr>
                <a:schemeClr val="tx1"/>
              </a:buClr>
              <a:defRPr>
                <a:solidFill>
                  <a:schemeClr val="tx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09613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4" name="Line 13"/>
          <p:cNvSpPr>
            <a:spLocks noChangeShapeType="1"/>
          </p:cNvSpPr>
          <p:nvPr userDrawn="1"/>
        </p:nvSpPr>
        <p:spPr bwMode="gray">
          <a:xfrm>
            <a:off x="242888" y="5930900"/>
            <a:ext cx="11579225"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 name="Rectangle 37">
            <a:extLst>
              <a:ext uri="{FF2B5EF4-FFF2-40B4-BE49-F238E27FC236}">
                <a16:creationId xmlns:a16="http://schemas.microsoft.com/office/drawing/2014/main" id="{E87FFD25-80EE-4F70-9A62-DA56D6992007}"/>
              </a:ext>
            </a:extLst>
          </p:cNvPr>
          <p:cNvSpPr>
            <a:spLocks noChangeArrowheads="1"/>
          </p:cNvSpPr>
          <p:nvPr userDrawn="1"/>
        </p:nvSpPr>
        <p:spPr bwMode="gray">
          <a:xfrm>
            <a:off x="6013450" y="166688"/>
            <a:ext cx="185738" cy="24765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spcBef>
                <a:spcPct val="50000"/>
              </a:spcBef>
              <a:defRPr/>
            </a:pPr>
            <a:endParaRPr lang="en-US" altLang="en-US" sz="1013"/>
          </a:p>
        </p:txBody>
      </p:sp>
      <p:sp>
        <p:nvSpPr>
          <p:cNvPr id="8" name="Rectangle 4">
            <a:extLst>
              <a:ext uri="{FF2B5EF4-FFF2-40B4-BE49-F238E27FC236}">
                <a16:creationId xmlns:a16="http://schemas.microsoft.com/office/drawing/2014/main" id="{D300CDD9-3F1A-4C0F-A3D9-70B68D005CFA}"/>
              </a:ext>
            </a:extLst>
          </p:cNvPr>
          <p:cNvSpPr>
            <a:spLocks noChangeArrowheads="1"/>
          </p:cNvSpPr>
          <p:nvPr userDrawn="1"/>
        </p:nvSpPr>
        <p:spPr bwMode="gray">
          <a:xfrm>
            <a:off x="1770063" y="6392863"/>
            <a:ext cx="8555037" cy="10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r>
              <a:rPr lang="en-US" altLang="en-US" sz="675"/>
              <a:t>GOVERNMENT FINANCE OFFICERS ASSOCIATION</a:t>
            </a:r>
          </a:p>
        </p:txBody>
      </p:sp>
      <p:pic>
        <p:nvPicPr>
          <p:cNvPr id="9" name="Picture 10" descr="GFOA logo R_rgb"/>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2413" y="6034088"/>
            <a:ext cx="788987" cy="69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2"/>
          <p:cNvSpPr>
            <a:spLocks noGrp="1"/>
          </p:cNvSpPr>
          <p:nvPr>
            <p:ph idx="1"/>
          </p:nvPr>
        </p:nvSpPr>
        <p:spPr>
          <a:xfrm>
            <a:off x="596900" y="1511304"/>
            <a:ext cx="10972800" cy="42068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Title 1"/>
          <p:cNvSpPr>
            <a:spLocks noGrp="1"/>
          </p:cNvSpPr>
          <p:nvPr>
            <p:ph type="title"/>
          </p:nvPr>
        </p:nvSpPr>
        <p:spPr>
          <a:xfrm>
            <a:off x="594784" y="611193"/>
            <a:ext cx="10972800" cy="363537"/>
          </a:xfrm>
          <a:prstGeom prst="rect">
            <a:avLst/>
          </a:prstGeom>
        </p:spPr>
        <p:txBody>
          <a:bodyPr lIns="0" tIns="0" rIns="0" bIns="0"/>
          <a:lstStyle/>
          <a:p>
            <a:r>
              <a:rPr lang="en-US"/>
              <a:t>Click to edit Master title style</a:t>
            </a:r>
          </a:p>
        </p:txBody>
      </p:sp>
      <p:sp>
        <p:nvSpPr>
          <p:cNvPr id="10" name="Rectangle 6">
            <a:extLst>
              <a:ext uri="{FF2B5EF4-FFF2-40B4-BE49-F238E27FC236}">
                <a16:creationId xmlns:a16="http://schemas.microsoft.com/office/drawing/2014/main" id="{58D8F005-9382-4AAB-BA6C-5FB24E02183E}"/>
              </a:ext>
            </a:extLst>
          </p:cNvPr>
          <p:cNvSpPr>
            <a:spLocks noGrp="1" noChangeArrowheads="1"/>
          </p:cNvSpPr>
          <p:nvPr>
            <p:ph type="sldNum" sz="quarter" idx="10"/>
          </p:nvPr>
        </p:nvSpPr>
        <p:spPr bwMode="auto">
          <a:xfrm>
            <a:off x="8737600" y="6245225"/>
            <a:ext cx="2844800" cy="476250"/>
          </a:xfrm>
          <a:ln>
            <a:miter lim="800000"/>
            <a:headEnd/>
            <a:tailEnd/>
          </a:ln>
        </p:spPr>
        <p:txBody>
          <a:bodyPr/>
          <a:lstStyle>
            <a:lvl1pPr algn="r" eaLnBrk="1" hangingPunct="1">
              <a:defRPr sz="788">
                <a:cs typeface="Arial" panose="020B0604020202020204" pitchFamily="34" charset="0"/>
              </a:defRPr>
            </a:lvl1pPr>
          </a:lstStyle>
          <a:p>
            <a:pPr>
              <a:defRPr/>
            </a:pPr>
            <a:fld id="{0BA7A56D-C279-4A24-A7EE-4012CEDE6D2E}" type="slidenum">
              <a:rPr lang="en-US" altLang="en-US"/>
              <a:pPr>
                <a:defRPr/>
              </a:pPr>
              <a:t>‹#›</a:t>
            </a:fld>
            <a:endParaRPr lang="en-US" altLang="en-US"/>
          </a:p>
        </p:txBody>
      </p:sp>
    </p:spTree>
    <p:extLst>
      <p:ext uri="{BB962C8B-B14F-4D97-AF65-F5344CB8AC3E}">
        <p14:creationId xmlns:p14="http://schemas.microsoft.com/office/powerpoint/2010/main" val="1749483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254B5BE3-1604-4939-BF8A-4A2A2917D377}"/>
              </a:ext>
            </a:extLst>
          </p:cNvPr>
          <p:cNvSpPr>
            <a:spLocks noGrp="1"/>
          </p:cNvSpPr>
          <p:nvPr>
            <p:ph type="sldNum" sz="quarter" idx="10"/>
          </p:nvPr>
        </p:nvSpPr>
        <p:spPr/>
        <p:txBody>
          <a:bodyPr/>
          <a:lstStyle>
            <a:lvl1pPr>
              <a:defRPr/>
            </a:lvl1pPr>
          </a:lstStyle>
          <a:p>
            <a:pPr>
              <a:defRPr/>
            </a:pPr>
            <a:r>
              <a:rPr lang="en-US" altLang="en-US"/>
              <a:t>S</a:t>
            </a:r>
            <a:fld id="{8C869BA1-D114-43A8-A4EB-F1B1409FBF69}" type="slidenum">
              <a:rPr lang="en-US" altLang="en-US"/>
              <a:pPr>
                <a:defRPr/>
              </a:pPr>
              <a:t>‹#›</a:t>
            </a:fld>
            <a:endParaRPr lang="en-US" altLang="en-US"/>
          </a:p>
        </p:txBody>
      </p:sp>
    </p:spTree>
    <p:extLst>
      <p:ext uri="{BB962C8B-B14F-4D97-AF65-F5344CB8AC3E}">
        <p14:creationId xmlns:p14="http://schemas.microsoft.com/office/powerpoint/2010/main" val="2943987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7.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Slide Number Placeholder 5">
            <a:extLst>
              <a:ext uri="{FF2B5EF4-FFF2-40B4-BE49-F238E27FC236}">
                <a16:creationId xmlns:a16="http://schemas.microsoft.com/office/drawing/2014/main" id="{254B5BE3-1604-4939-BF8A-4A2A2917D377}"/>
              </a:ext>
            </a:extLst>
          </p:cNvPr>
          <p:cNvSpPr>
            <a:spLocks noGrp="1"/>
          </p:cNvSpPr>
          <p:nvPr>
            <p:ph type="sldNum" sz="quarter" idx="4"/>
          </p:nvPr>
        </p:nvSpPr>
        <p:spPr>
          <a:xfrm>
            <a:off x="9144000" y="152400"/>
            <a:ext cx="2844800" cy="365125"/>
          </a:xfrm>
          <a:prstGeom prst="rect">
            <a:avLst/>
          </a:prstGeom>
        </p:spPr>
        <p:txBody>
          <a:bodyPr vert="horz" wrap="square" lIns="91440" tIns="45720" rIns="91440" bIns="45720" numCol="1" anchor="t" anchorCtr="0" compatLnSpc="1">
            <a:prstTxWarp prst="textNoShape">
              <a:avLst/>
            </a:prstTxWarp>
          </a:bodyPr>
          <a:lstStyle>
            <a:lvl1pPr algn="r" eaLnBrk="1" hangingPunct="1">
              <a:defRPr sz="675">
                <a:latin typeface="Helvetica" panose="020B0604020202020204" pitchFamily="34" charset="0"/>
              </a:defRPr>
            </a:lvl1pPr>
          </a:lstStyle>
          <a:p>
            <a:pPr>
              <a:defRPr/>
            </a:pPr>
            <a:r>
              <a:rPr lang="en-US" altLang="en-US"/>
              <a:t>S</a:t>
            </a:r>
            <a:fld id="{2D878B31-AE37-4B54-B8FE-9744B9B2A3EF}" type="slidenum">
              <a:rPr lang="en-US" altLang="en-US"/>
              <a:pPr>
                <a:defRPr/>
              </a:pPr>
              <a:t>‹#›</a:t>
            </a:fld>
            <a:endParaRPr lang="en-US" altLang="en-US"/>
          </a:p>
        </p:txBody>
      </p:sp>
    </p:spTree>
    <p:extLst>
      <p:ext uri="{BB962C8B-B14F-4D97-AF65-F5344CB8AC3E}">
        <p14:creationId xmlns:p14="http://schemas.microsoft.com/office/powerpoint/2010/main" val="41300850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84" r:id="rId11"/>
  </p:sldLayoutIdLst>
  <p:hf hdr="0" ftr="0" dt="0"/>
  <p:txStyles>
    <p:titleStyle>
      <a:lvl1pPr algn="ctr" rtl="0" eaLnBrk="0" fontAlgn="base" hangingPunct="0">
        <a:spcBef>
          <a:spcPct val="0"/>
        </a:spcBef>
        <a:spcAft>
          <a:spcPct val="0"/>
        </a:spcAft>
        <a:defRPr sz="2400" kern="1200">
          <a:solidFill>
            <a:srgbClr val="004E95"/>
          </a:solidFill>
          <a:latin typeface="Helvetica" pitchFamily="34" charset="0"/>
          <a:ea typeface="+mj-ea"/>
          <a:cs typeface="+mj-cs"/>
        </a:defRPr>
      </a:lvl1pPr>
      <a:lvl2pPr algn="ctr" rtl="0" eaLnBrk="0" fontAlgn="base" hangingPunct="0">
        <a:spcBef>
          <a:spcPct val="0"/>
        </a:spcBef>
        <a:spcAft>
          <a:spcPct val="0"/>
        </a:spcAft>
        <a:defRPr sz="2400">
          <a:solidFill>
            <a:srgbClr val="004E95"/>
          </a:solidFill>
          <a:latin typeface="Helvetica" pitchFamily="34" charset="0"/>
        </a:defRPr>
      </a:lvl2pPr>
      <a:lvl3pPr algn="ctr" rtl="0" eaLnBrk="0" fontAlgn="base" hangingPunct="0">
        <a:spcBef>
          <a:spcPct val="0"/>
        </a:spcBef>
        <a:spcAft>
          <a:spcPct val="0"/>
        </a:spcAft>
        <a:defRPr sz="2400">
          <a:solidFill>
            <a:srgbClr val="004E95"/>
          </a:solidFill>
          <a:latin typeface="Helvetica" pitchFamily="34" charset="0"/>
        </a:defRPr>
      </a:lvl3pPr>
      <a:lvl4pPr algn="ctr" rtl="0" eaLnBrk="0" fontAlgn="base" hangingPunct="0">
        <a:spcBef>
          <a:spcPct val="0"/>
        </a:spcBef>
        <a:spcAft>
          <a:spcPct val="0"/>
        </a:spcAft>
        <a:defRPr sz="2400">
          <a:solidFill>
            <a:srgbClr val="004E95"/>
          </a:solidFill>
          <a:latin typeface="Helvetica" pitchFamily="34" charset="0"/>
        </a:defRPr>
      </a:lvl4pPr>
      <a:lvl5pPr algn="ctr" rtl="0" eaLnBrk="0" fontAlgn="base" hangingPunct="0">
        <a:spcBef>
          <a:spcPct val="0"/>
        </a:spcBef>
        <a:spcAft>
          <a:spcPct val="0"/>
        </a:spcAft>
        <a:defRPr sz="2400">
          <a:solidFill>
            <a:srgbClr val="004E95"/>
          </a:solidFill>
          <a:latin typeface="Helvetica" pitchFamily="34" charset="0"/>
        </a:defRPr>
      </a:lvl5pPr>
      <a:lvl6pPr marL="257175" algn="ctr" rtl="0" fontAlgn="base">
        <a:spcBef>
          <a:spcPct val="0"/>
        </a:spcBef>
        <a:spcAft>
          <a:spcPct val="0"/>
        </a:spcAft>
        <a:defRPr sz="2475">
          <a:solidFill>
            <a:srgbClr val="004E95"/>
          </a:solidFill>
          <a:latin typeface="Helvetica" pitchFamily="34" charset="0"/>
        </a:defRPr>
      </a:lvl6pPr>
      <a:lvl7pPr marL="514350" algn="ctr" rtl="0" fontAlgn="base">
        <a:spcBef>
          <a:spcPct val="0"/>
        </a:spcBef>
        <a:spcAft>
          <a:spcPct val="0"/>
        </a:spcAft>
        <a:defRPr sz="2475">
          <a:solidFill>
            <a:srgbClr val="004E95"/>
          </a:solidFill>
          <a:latin typeface="Helvetica" pitchFamily="34" charset="0"/>
        </a:defRPr>
      </a:lvl7pPr>
      <a:lvl8pPr marL="771525" algn="ctr" rtl="0" fontAlgn="base">
        <a:spcBef>
          <a:spcPct val="0"/>
        </a:spcBef>
        <a:spcAft>
          <a:spcPct val="0"/>
        </a:spcAft>
        <a:defRPr sz="2475">
          <a:solidFill>
            <a:srgbClr val="004E95"/>
          </a:solidFill>
          <a:latin typeface="Helvetica" pitchFamily="34" charset="0"/>
        </a:defRPr>
      </a:lvl8pPr>
      <a:lvl9pPr marL="1028700" algn="ctr" rtl="0" fontAlgn="base">
        <a:spcBef>
          <a:spcPct val="0"/>
        </a:spcBef>
        <a:spcAft>
          <a:spcPct val="0"/>
        </a:spcAft>
        <a:defRPr sz="2475">
          <a:solidFill>
            <a:srgbClr val="004E95"/>
          </a:solidFill>
          <a:latin typeface="Helvetica" pitchFamily="34" charset="0"/>
        </a:defRPr>
      </a:lvl9pPr>
    </p:titleStyle>
    <p:bodyStyle>
      <a:lvl1pPr marL="257175" indent="-257175" algn="l" rtl="0" eaLnBrk="0" fontAlgn="base" hangingPunct="0">
        <a:spcBef>
          <a:spcPct val="20000"/>
        </a:spcBef>
        <a:spcAft>
          <a:spcPct val="0"/>
        </a:spcAft>
        <a:buClr>
          <a:srgbClr val="004E95"/>
        </a:buClr>
        <a:buFont typeface="Wingdings" panose="05000000000000000000" pitchFamily="2" charset="2"/>
        <a:buChar char="§"/>
        <a:defRPr kern="1200">
          <a:solidFill>
            <a:schemeClr val="tx1"/>
          </a:solidFill>
          <a:latin typeface="Helvetica" pitchFamily="34" charset="0"/>
          <a:ea typeface="+mn-ea"/>
          <a:cs typeface="+mn-cs"/>
        </a:defRPr>
      </a:lvl1pPr>
      <a:lvl2pPr marL="417513" indent="-160338" algn="l" rtl="0" eaLnBrk="0" fontAlgn="base" hangingPunct="0">
        <a:spcBef>
          <a:spcPct val="20000"/>
        </a:spcBef>
        <a:spcAft>
          <a:spcPct val="0"/>
        </a:spcAft>
        <a:buClr>
          <a:srgbClr val="004E95"/>
        </a:buClr>
        <a:buFont typeface="Arial" panose="020B0604020202020204" pitchFamily="34" charset="0"/>
        <a:buChar char="•"/>
        <a:defRPr sz="1500" kern="1200">
          <a:solidFill>
            <a:schemeClr val="tx1"/>
          </a:solidFill>
          <a:latin typeface="Helvetica" pitchFamily="34" charset="0"/>
          <a:ea typeface="+mn-ea"/>
          <a:cs typeface="+mn-cs"/>
        </a:defRPr>
      </a:lvl2pPr>
      <a:lvl3pPr marL="642938" indent="-128588" algn="l" rtl="0" eaLnBrk="0" fontAlgn="base" hangingPunct="0">
        <a:spcBef>
          <a:spcPct val="20000"/>
        </a:spcBef>
        <a:spcAft>
          <a:spcPct val="0"/>
        </a:spcAft>
        <a:buClr>
          <a:srgbClr val="004E95"/>
        </a:buClr>
        <a:buFont typeface="Courier New" panose="02070309020205020404" pitchFamily="49" charset="0"/>
        <a:buChar char="o"/>
        <a:defRPr kern="1200">
          <a:solidFill>
            <a:schemeClr val="tx1"/>
          </a:solidFill>
          <a:latin typeface="Helvetica" pitchFamily="34" charset="0"/>
          <a:ea typeface="+mn-ea"/>
          <a:cs typeface="+mn-cs"/>
        </a:defRPr>
      </a:lvl3pPr>
      <a:lvl4pPr marL="900113" indent="-128588" algn="l" rtl="0" eaLnBrk="0" fontAlgn="base" hangingPunct="0">
        <a:spcBef>
          <a:spcPct val="20000"/>
        </a:spcBef>
        <a:spcAft>
          <a:spcPct val="0"/>
        </a:spcAft>
        <a:buClr>
          <a:srgbClr val="004E95"/>
        </a:buClr>
        <a:buFont typeface="Arial" panose="020B0604020202020204" pitchFamily="34" charset="0"/>
        <a:buChar char="–"/>
        <a:defRPr sz="1100" kern="1200">
          <a:solidFill>
            <a:schemeClr val="tx1"/>
          </a:solidFill>
          <a:latin typeface="Helvetica" pitchFamily="34" charset="0"/>
          <a:ea typeface="+mn-ea"/>
          <a:cs typeface="+mn-cs"/>
        </a:defRPr>
      </a:lvl4pPr>
      <a:lvl5pPr marL="1157288" indent="-128588" algn="l" rtl="0" eaLnBrk="0" fontAlgn="base" hangingPunct="0">
        <a:spcBef>
          <a:spcPct val="20000"/>
        </a:spcBef>
        <a:spcAft>
          <a:spcPct val="0"/>
        </a:spcAft>
        <a:buClr>
          <a:srgbClr val="004E95"/>
        </a:buClr>
        <a:buFont typeface="Arial" panose="020B0604020202020204" pitchFamily="34" charset="0"/>
        <a:buChar char="»"/>
        <a:defRPr sz="1100" kern="1200">
          <a:solidFill>
            <a:schemeClr val="tx1"/>
          </a:solidFill>
          <a:latin typeface="Helvetica" pitchFamily="34" charset="0"/>
          <a:ea typeface="+mn-ea"/>
          <a:cs typeface="+mn-cs"/>
        </a:defRPr>
      </a:lvl5pPr>
      <a:lvl6pPr marL="141446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04800" y="304800"/>
            <a:ext cx="11582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304800" y="1447800"/>
            <a:ext cx="11582400" cy="4038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39885080"/>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txStyles>
    <p:titleStyle>
      <a:lvl1pPr algn="l" rtl="0" eaLnBrk="1" fontAlgn="base" hangingPunct="1">
        <a:spcBef>
          <a:spcPct val="0"/>
        </a:spcBef>
        <a:spcAft>
          <a:spcPct val="0"/>
        </a:spcAft>
        <a:defRPr sz="4400" kern="1200">
          <a:solidFill>
            <a:srgbClr val="00A4E0"/>
          </a:solidFill>
          <a:latin typeface="Neutraface 2 Text Book" pitchFamily="34" charset="0"/>
          <a:ea typeface="+mj-ea"/>
          <a:cs typeface="+mj-cs"/>
        </a:defRPr>
      </a:lvl1pPr>
      <a:lvl2pPr algn="l" rtl="0" eaLnBrk="1" fontAlgn="base" hangingPunct="1">
        <a:spcBef>
          <a:spcPct val="0"/>
        </a:spcBef>
        <a:spcAft>
          <a:spcPct val="0"/>
        </a:spcAft>
        <a:defRPr sz="4400">
          <a:solidFill>
            <a:srgbClr val="00A4E0"/>
          </a:solidFill>
          <a:latin typeface="Neutraface 2 Text Book" pitchFamily="34" charset="0"/>
        </a:defRPr>
      </a:lvl2pPr>
      <a:lvl3pPr algn="l" rtl="0" eaLnBrk="1" fontAlgn="base" hangingPunct="1">
        <a:spcBef>
          <a:spcPct val="0"/>
        </a:spcBef>
        <a:spcAft>
          <a:spcPct val="0"/>
        </a:spcAft>
        <a:defRPr sz="4400">
          <a:solidFill>
            <a:srgbClr val="00A4E0"/>
          </a:solidFill>
          <a:latin typeface="Neutraface 2 Text Book" pitchFamily="34" charset="0"/>
        </a:defRPr>
      </a:lvl3pPr>
      <a:lvl4pPr algn="l" rtl="0" eaLnBrk="1" fontAlgn="base" hangingPunct="1">
        <a:spcBef>
          <a:spcPct val="0"/>
        </a:spcBef>
        <a:spcAft>
          <a:spcPct val="0"/>
        </a:spcAft>
        <a:defRPr sz="4400">
          <a:solidFill>
            <a:srgbClr val="00A4E0"/>
          </a:solidFill>
          <a:latin typeface="Neutraface 2 Text Book" pitchFamily="34" charset="0"/>
        </a:defRPr>
      </a:lvl4pPr>
      <a:lvl5pPr algn="l" rtl="0" eaLnBrk="1" fontAlgn="base" hangingPunct="1">
        <a:spcBef>
          <a:spcPct val="0"/>
        </a:spcBef>
        <a:spcAft>
          <a:spcPct val="0"/>
        </a:spcAft>
        <a:defRPr sz="4400">
          <a:solidFill>
            <a:srgbClr val="00A4E0"/>
          </a:solidFill>
          <a:latin typeface="Neutraface 2 Text Book" pitchFamily="34" charset="0"/>
        </a:defRPr>
      </a:lvl5pPr>
      <a:lvl6pPr marL="457189" algn="ctr" rtl="0" eaLnBrk="1" fontAlgn="base" hangingPunct="1">
        <a:spcBef>
          <a:spcPct val="0"/>
        </a:spcBef>
        <a:spcAft>
          <a:spcPct val="0"/>
        </a:spcAft>
        <a:defRPr sz="4400">
          <a:solidFill>
            <a:schemeClr val="tx1"/>
          </a:solidFill>
          <a:latin typeface="Neutraface 2 Text Book" pitchFamily="34" charset="0"/>
        </a:defRPr>
      </a:lvl6pPr>
      <a:lvl7pPr marL="914377" algn="ctr" rtl="0" eaLnBrk="1" fontAlgn="base" hangingPunct="1">
        <a:spcBef>
          <a:spcPct val="0"/>
        </a:spcBef>
        <a:spcAft>
          <a:spcPct val="0"/>
        </a:spcAft>
        <a:defRPr sz="4400">
          <a:solidFill>
            <a:schemeClr val="tx1"/>
          </a:solidFill>
          <a:latin typeface="Neutraface 2 Text Book" pitchFamily="34" charset="0"/>
        </a:defRPr>
      </a:lvl7pPr>
      <a:lvl8pPr marL="1371566" algn="ctr" rtl="0" eaLnBrk="1" fontAlgn="base" hangingPunct="1">
        <a:spcBef>
          <a:spcPct val="0"/>
        </a:spcBef>
        <a:spcAft>
          <a:spcPct val="0"/>
        </a:spcAft>
        <a:defRPr sz="4400">
          <a:solidFill>
            <a:schemeClr val="tx1"/>
          </a:solidFill>
          <a:latin typeface="Neutraface 2 Text Book" pitchFamily="34" charset="0"/>
        </a:defRPr>
      </a:lvl8pPr>
      <a:lvl9pPr marL="1828754" algn="ctr" rtl="0" eaLnBrk="1" fontAlgn="base" hangingPunct="1">
        <a:spcBef>
          <a:spcPct val="0"/>
        </a:spcBef>
        <a:spcAft>
          <a:spcPct val="0"/>
        </a:spcAft>
        <a:defRPr sz="4400">
          <a:solidFill>
            <a:schemeClr val="tx1"/>
          </a:solidFill>
          <a:latin typeface="Neutraface 2 Text Book" pitchFamily="34" charset="0"/>
        </a:defRPr>
      </a:lvl9pPr>
    </p:titleStyle>
    <p:bodyStyle>
      <a:lvl1pPr marL="342891" indent="-342891" algn="l" rtl="0" eaLnBrk="1" fontAlgn="base" hangingPunct="1">
        <a:spcBef>
          <a:spcPct val="20000"/>
        </a:spcBef>
        <a:spcAft>
          <a:spcPct val="0"/>
        </a:spcAft>
        <a:buFont typeface="Wingdings" panose="05000000000000000000" pitchFamily="2" charset="2"/>
        <a:buChar char="§"/>
        <a:defRPr sz="3200" kern="1200">
          <a:solidFill>
            <a:schemeClr val="tx1"/>
          </a:solidFill>
          <a:latin typeface="Neutraface 2 Text Book" pitchFamily="34" charset="0"/>
          <a:ea typeface="+mn-ea"/>
          <a:cs typeface="+mn-cs"/>
        </a:defRPr>
      </a:lvl1pPr>
      <a:lvl2pPr marL="742932" indent="-285744" algn="l" rtl="0" eaLnBrk="1" fontAlgn="base" hangingPunct="1">
        <a:spcBef>
          <a:spcPct val="20000"/>
        </a:spcBef>
        <a:spcAft>
          <a:spcPct val="0"/>
        </a:spcAft>
        <a:buFont typeface="Wingdings" panose="05000000000000000000" pitchFamily="2" charset="2"/>
        <a:buChar char="§"/>
        <a:defRPr sz="2800" kern="1200">
          <a:solidFill>
            <a:schemeClr val="tx1"/>
          </a:solidFill>
          <a:latin typeface="Neutraface 2 Text Book" pitchFamily="34" charset="0"/>
          <a:ea typeface="+mn-ea"/>
          <a:cs typeface="+mn-cs"/>
        </a:defRPr>
      </a:lvl2pPr>
      <a:lvl3pPr marL="1142971" indent="-228594" algn="l" rtl="0" eaLnBrk="1" fontAlgn="base" hangingPunct="1">
        <a:spcBef>
          <a:spcPct val="20000"/>
        </a:spcBef>
        <a:spcAft>
          <a:spcPct val="0"/>
        </a:spcAft>
        <a:buFont typeface="Wingdings" panose="05000000000000000000" pitchFamily="2" charset="2"/>
        <a:buChar char="§"/>
        <a:defRPr sz="2400" kern="1200">
          <a:solidFill>
            <a:schemeClr val="tx1"/>
          </a:solidFill>
          <a:latin typeface="Neutraface 2 Text Book" pitchFamily="34" charset="0"/>
          <a:ea typeface="+mn-ea"/>
          <a:cs typeface="+mn-cs"/>
        </a:defRPr>
      </a:lvl3pPr>
      <a:lvl4pPr marL="1600160" indent="-228594" algn="l" rtl="0" eaLnBrk="1" fontAlgn="base" hangingPunct="1">
        <a:spcBef>
          <a:spcPct val="20000"/>
        </a:spcBef>
        <a:spcAft>
          <a:spcPct val="0"/>
        </a:spcAft>
        <a:buFont typeface="Wingdings" panose="05000000000000000000" pitchFamily="2" charset="2"/>
        <a:buChar char="§"/>
        <a:defRPr sz="2000" kern="1200">
          <a:solidFill>
            <a:schemeClr val="tx1"/>
          </a:solidFill>
          <a:latin typeface="Neutraface 2 Text Book" pitchFamily="34" charset="0"/>
          <a:ea typeface="+mn-ea"/>
          <a:cs typeface="+mn-cs"/>
        </a:defRPr>
      </a:lvl4pPr>
      <a:lvl5pPr marL="2057349" indent="-228594" algn="l" rtl="0" eaLnBrk="1" fontAlgn="base" hangingPunct="1">
        <a:spcBef>
          <a:spcPct val="20000"/>
        </a:spcBef>
        <a:spcAft>
          <a:spcPct val="0"/>
        </a:spcAft>
        <a:buFont typeface="Wingdings" panose="05000000000000000000" pitchFamily="2" charset="2"/>
        <a:buChar char="§"/>
        <a:defRPr sz="2000" kern="1200">
          <a:solidFill>
            <a:schemeClr val="tx1"/>
          </a:solidFill>
          <a:latin typeface="Neutraface 2 Text Book" pitchFamily="34" charset="0"/>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A7D807F-974E-132E-EBB2-C783F24B9FC7}"/>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558D1C58-0B9B-D573-E0D8-4CC56F71AF51}"/>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Slide Number Placeholder 5">
            <a:extLst>
              <a:ext uri="{FF2B5EF4-FFF2-40B4-BE49-F238E27FC236}">
                <a16:creationId xmlns:a16="http://schemas.microsoft.com/office/drawing/2014/main" id="{6C05AB9F-E1AF-9507-B67E-10BAF159088E}"/>
              </a:ext>
            </a:extLst>
          </p:cNvPr>
          <p:cNvSpPr>
            <a:spLocks noGrp="1"/>
          </p:cNvSpPr>
          <p:nvPr>
            <p:ph type="sldNum" sz="quarter" idx="4"/>
          </p:nvPr>
        </p:nvSpPr>
        <p:spPr>
          <a:xfrm>
            <a:off x="9144000" y="152400"/>
            <a:ext cx="2844800" cy="365125"/>
          </a:xfrm>
          <a:prstGeom prst="rect">
            <a:avLst/>
          </a:prstGeom>
        </p:spPr>
        <p:txBody>
          <a:bodyPr vert="horz" wrap="square" lIns="91440" tIns="45720" rIns="91440" bIns="45720" numCol="1" anchor="t" anchorCtr="0" compatLnSpc="1">
            <a:prstTxWarp prst="textNoShape">
              <a:avLst/>
            </a:prstTxWarp>
          </a:bodyPr>
          <a:lstStyle>
            <a:lvl1pPr algn="r" eaLnBrk="1" hangingPunct="1">
              <a:defRPr sz="500">
                <a:latin typeface="Helvetica" panose="020B0604020202020204" pitchFamily="34" charset="0"/>
              </a:defRPr>
            </a:lvl1pPr>
          </a:lstStyle>
          <a:p>
            <a:pPr>
              <a:defRPr/>
            </a:pPr>
            <a:r>
              <a:rPr lang="en-US" altLang="en-US"/>
              <a:t>S</a:t>
            </a:r>
            <a:fld id="{758E155D-B69E-42A4-8D1A-3E341BC64146}" type="slidenum">
              <a:rPr lang="en-US" altLang="en-US" smtClean="0"/>
              <a:pPr>
                <a:defRPr/>
              </a:pPr>
              <a:t>‹#›</a:t>
            </a:fld>
            <a:endParaRPr lang="en-US" altLang="en-US"/>
          </a:p>
        </p:txBody>
      </p:sp>
    </p:spTree>
    <p:extLst>
      <p:ext uri="{BB962C8B-B14F-4D97-AF65-F5344CB8AC3E}">
        <p14:creationId xmlns:p14="http://schemas.microsoft.com/office/powerpoint/2010/main" val="104396835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hdr="0" ftr="0" dt="0"/>
  <p:txStyles>
    <p:titleStyle>
      <a:lvl1pPr algn="ctr" rtl="0" eaLnBrk="0" fontAlgn="base" hangingPunct="0">
        <a:spcBef>
          <a:spcPct val="0"/>
        </a:spcBef>
        <a:spcAft>
          <a:spcPct val="0"/>
        </a:spcAft>
        <a:defRPr kern="1200">
          <a:solidFill>
            <a:srgbClr val="004E95"/>
          </a:solidFill>
          <a:latin typeface="Helvetica" pitchFamily="34" charset="0"/>
          <a:ea typeface="+mj-ea"/>
          <a:cs typeface="+mj-cs"/>
        </a:defRPr>
      </a:lvl1pPr>
      <a:lvl2pPr algn="ctr" rtl="0" eaLnBrk="0" fontAlgn="base" hangingPunct="0">
        <a:spcBef>
          <a:spcPct val="0"/>
        </a:spcBef>
        <a:spcAft>
          <a:spcPct val="0"/>
        </a:spcAft>
        <a:defRPr>
          <a:solidFill>
            <a:srgbClr val="004E95"/>
          </a:solidFill>
          <a:latin typeface="Helvetica" pitchFamily="34" charset="0"/>
        </a:defRPr>
      </a:lvl2pPr>
      <a:lvl3pPr algn="ctr" rtl="0" eaLnBrk="0" fontAlgn="base" hangingPunct="0">
        <a:spcBef>
          <a:spcPct val="0"/>
        </a:spcBef>
        <a:spcAft>
          <a:spcPct val="0"/>
        </a:spcAft>
        <a:defRPr>
          <a:solidFill>
            <a:srgbClr val="004E95"/>
          </a:solidFill>
          <a:latin typeface="Helvetica" pitchFamily="34" charset="0"/>
        </a:defRPr>
      </a:lvl3pPr>
      <a:lvl4pPr algn="ctr" rtl="0" eaLnBrk="0" fontAlgn="base" hangingPunct="0">
        <a:spcBef>
          <a:spcPct val="0"/>
        </a:spcBef>
        <a:spcAft>
          <a:spcPct val="0"/>
        </a:spcAft>
        <a:defRPr>
          <a:solidFill>
            <a:srgbClr val="004E95"/>
          </a:solidFill>
          <a:latin typeface="Helvetica" pitchFamily="34" charset="0"/>
        </a:defRPr>
      </a:lvl4pPr>
      <a:lvl5pPr algn="ctr" rtl="0" eaLnBrk="0" fontAlgn="base" hangingPunct="0">
        <a:spcBef>
          <a:spcPct val="0"/>
        </a:spcBef>
        <a:spcAft>
          <a:spcPct val="0"/>
        </a:spcAft>
        <a:defRPr>
          <a:solidFill>
            <a:srgbClr val="004E95"/>
          </a:solidFill>
          <a:latin typeface="Helvetica" pitchFamily="34" charset="0"/>
        </a:defRPr>
      </a:lvl5pPr>
      <a:lvl6pPr marL="192881" algn="ctr" rtl="0" fontAlgn="base">
        <a:spcBef>
          <a:spcPct val="0"/>
        </a:spcBef>
        <a:spcAft>
          <a:spcPct val="0"/>
        </a:spcAft>
        <a:defRPr sz="1856">
          <a:solidFill>
            <a:srgbClr val="004E95"/>
          </a:solidFill>
          <a:latin typeface="Helvetica" pitchFamily="34" charset="0"/>
        </a:defRPr>
      </a:lvl6pPr>
      <a:lvl7pPr marL="385763" algn="ctr" rtl="0" fontAlgn="base">
        <a:spcBef>
          <a:spcPct val="0"/>
        </a:spcBef>
        <a:spcAft>
          <a:spcPct val="0"/>
        </a:spcAft>
        <a:defRPr sz="1856">
          <a:solidFill>
            <a:srgbClr val="004E95"/>
          </a:solidFill>
          <a:latin typeface="Helvetica" pitchFamily="34" charset="0"/>
        </a:defRPr>
      </a:lvl7pPr>
      <a:lvl8pPr marL="578644" algn="ctr" rtl="0" fontAlgn="base">
        <a:spcBef>
          <a:spcPct val="0"/>
        </a:spcBef>
        <a:spcAft>
          <a:spcPct val="0"/>
        </a:spcAft>
        <a:defRPr sz="1856">
          <a:solidFill>
            <a:srgbClr val="004E95"/>
          </a:solidFill>
          <a:latin typeface="Helvetica" pitchFamily="34" charset="0"/>
        </a:defRPr>
      </a:lvl8pPr>
      <a:lvl9pPr marL="771525" algn="ctr" rtl="0" fontAlgn="base">
        <a:spcBef>
          <a:spcPct val="0"/>
        </a:spcBef>
        <a:spcAft>
          <a:spcPct val="0"/>
        </a:spcAft>
        <a:defRPr sz="1856">
          <a:solidFill>
            <a:srgbClr val="004E95"/>
          </a:solidFill>
          <a:latin typeface="Helvetica" pitchFamily="34" charset="0"/>
        </a:defRPr>
      </a:lvl9pPr>
    </p:titleStyle>
    <p:bodyStyle>
      <a:lvl1pPr marL="192088" indent="-192088" algn="l" rtl="0" eaLnBrk="0" fontAlgn="base" hangingPunct="0">
        <a:spcBef>
          <a:spcPct val="20000"/>
        </a:spcBef>
        <a:spcAft>
          <a:spcPct val="0"/>
        </a:spcAft>
        <a:buClr>
          <a:srgbClr val="004E95"/>
        </a:buClr>
        <a:buFont typeface="Wingdings" panose="05000000000000000000" pitchFamily="2" charset="2"/>
        <a:buChar char="§"/>
        <a:defRPr kern="1200">
          <a:solidFill>
            <a:schemeClr val="tx1"/>
          </a:solidFill>
          <a:latin typeface="Helvetica" pitchFamily="34" charset="0"/>
          <a:ea typeface="+mn-ea"/>
          <a:cs typeface="+mn-cs"/>
        </a:defRPr>
      </a:lvl1pPr>
      <a:lvl2pPr marL="312738" indent="-119063" algn="l" rtl="0" eaLnBrk="0" fontAlgn="base" hangingPunct="0">
        <a:spcBef>
          <a:spcPct val="20000"/>
        </a:spcBef>
        <a:spcAft>
          <a:spcPct val="0"/>
        </a:spcAft>
        <a:buClr>
          <a:srgbClr val="004E95"/>
        </a:buClr>
        <a:buFont typeface="Arial" panose="020B0604020202020204" pitchFamily="34" charset="0"/>
        <a:buChar char="•"/>
        <a:defRPr sz="1100" kern="1200">
          <a:solidFill>
            <a:schemeClr val="tx1"/>
          </a:solidFill>
          <a:latin typeface="Helvetica" pitchFamily="34" charset="0"/>
          <a:ea typeface="+mn-ea"/>
          <a:cs typeface="+mn-cs"/>
        </a:defRPr>
      </a:lvl2pPr>
      <a:lvl3pPr marL="481013" indent="-95250" algn="l" rtl="0" eaLnBrk="0" fontAlgn="base" hangingPunct="0">
        <a:spcBef>
          <a:spcPct val="20000"/>
        </a:spcBef>
        <a:spcAft>
          <a:spcPct val="0"/>
        </a:spcAft>
        <a:buClr>
          <a:srgbClr val="004E95"/>
        </a:buClr>
        <a:buFont typeface="Courier New" panose="02070309020205020404" pitchFamily="49" charset="0"/>
        <a:buChar char="o"/>
        <a:defRPr kern="1200">
          <a:solidFill>
            <a:schemeClr val="tx1"/>
          </a:solidFill>
          <a:latin typeface="Helvetica" pitchFamily="34" charset="0"/>
          <a:ea typeface="+mn-ea"/>
          <a:cs typeface="+mn-cs"/>
        </a:defRPr>
      </a:lvl3pPr>
      <a:lvl4pPr marL="674688" indent="-95250" algn="l" rtl="0" eaLnBrk="0" fontAlgn="base" hangingPunct="0">
        <a:spcBef>
          <a:spcPct val="20000"/>
        </a:spcBef>
        <a:spcAft>
          <a:spcPct val="0"/>
        </a:spcAft>
        <a:buClr>
          <a:srgbClr val="004E95"/>
        </a:buClr>
        <a:buFont typeface="Arial" panose="020B0604020202020204" pitchFamily="34" charset="0"/>
        <a:buChar char="–"/>
        <a:defRPr sz="800" kern="1200">
          <a:solidFill>
            <a:schemeClr val="tx1"/>
          </a:solidFill>
          <a:latin typeface="Helvetica" pitchFamily="34" charset="0"/>
          <a:ea typeface="+mn-ea"/>
          <a:cs typeface="+mn-cs"/>
        </a:defRPr>
      </a:lvl4pPr>
      <a:lvl5pPr marL="866775" indent="-95250" algn="l" rtl="0" eaLnBrk="0" fontAlgn="base" hangingPunct="0">
        <a:spcBef>
          <a:spcPct val="20000"/>
        </a:spcBef>
        <a:spcAft>
          <a:spcPct val="0"/>
        </a:spcAft>
        <a:buClr>
          <a:srgbClr val="004E95"/>
        </a:buClr>
        <a:buFont typeface="Arial" panose="020B0604020202020204" pitchFamily="34" charset="0"/>
        <a:buChar char="»"/>
        <a:defRPr sz="800" kern="1200">
          <a:solidFill>
            <a:schemeClr val="tx1"/>
          </a:solidFill>
          <a:latin typeface="Helvetica" pitchFamily="34" charset="0"/>
          <a:ea typeface="+mn-ea"/>
          <a:cs typeface="+mn-cs"/>
        </a:defRPr>
      </a:lvl5pPr>
      <a:lvl6pPr marL="1060847" indent="-96441" algn="l" defTabSz="385763" rtl="0" eaLnBrk="1" latinLnBrk="0" hangingPunct="1">
        <a:spcBef>
          <a:spcPct val="20000"/>
        </a:spcBef>
        <a:buFont typeface="Arial" panose="020B0604020202020204" pitchFamily="34" charset="0"/>
        <a:buChar char="•"/>
        <a:defRPr sz="844" kern="1200">
          <a:solidFill>
            <a:schemeClr val="tx1"/>
          </a:solidFill>
          <a:latin typeface="+mn-lt"/>
          <a:ea typeface="+mn-ea"/>
          <a:cs typeface="+mn-cs"/>
        </a:defRPr>
      </a:lvl6pPr>
      <a:lvl7pPr marL="1253729" indent="-96441" algn="l" defTabSz="385763" rtl="0" eaLnBrk="1" latinLnBrk="0" hangingPunct="1">
        <a:spcBef>
          <a:spcPct val="20000"/>
        </a:spcBef>
        <a:buFont typeface="Arial" panose="020B0604020202020204" pitchFamily="34" charset="0"/>
        <a:buChar char="•"/>
        <a:defRPr sz="844" kern="1200">
          <a:solidFill>
            <a:schemeClr val="tx1"/>
          </a:solidFill>
          <a:latin typeface="+mn-lt"/>
          <a:ea typeface="+mn-ea"/>
          <a:cs typeface="+mn-cs"/>
        </a:defRPr>
      </a:lvl7pPr>
      <a:lvl8pPr marL="1446610" indent="-96441" algn="l" defTabSz="385763" rtl="0" eaLnBrk="1" latinLnBrk="0" hangingPunct="1">
        <a:spcBef>
          <a:spcPct val="20000"/>
        </a:spcBef>
        <a:buFont typeface="Arial" panose="020B0604020202020204" pitchFamily="34" charset="0"/>
        <a:buChar char="•"/>
        <a:defRPr sz="844" kern="1200">
          <a:solidFill>
            <a:schemeClr val="tx1"/>
          </a:solidFill>
          <a:latin typeface="+mn-lt"/>
          <a:ea typeface="+mn-ea"/>
          <a:cs typeface="+mn-cs"/>
        </a:defRPr>
      </a:lvl8pPr>
      <a:lvl9pPr marL="1639491" indent="-96441" algn="l" defTabSz="385763" rtl="0" eaLnBrk="1" latinLnBrk="0" hangingPunct="1">
        <a:spcBef>
          <a:spcPct val="20000"/>
        </a:spcBef>
        <a:buFont typeface="Arial" panose="020B0604020202020204" pitchFamily="34" charset="0"/>
        <a:buChar char="•"/>
        <a:defRPr sz="844" kern="1200">
          <a:solidFill>
            <a:schemeClr val="tx1"/>
          </a:solidFill>
          <a:latin typeface="+mn-lt"/>
          <a:ea typeface="+mn-ea"/>
          <a:cs typeface="+mn-cs"/>
        </a:defRPr>
      </a:lvl9pPr>
    </p:bodyStyle>
    <p:otherStyle>
      <a:defPPr>
        <a:defRPr lang="en-US"/>
      </a:defPPr>
      <a:lvl1pPr marL="0" algn="l" defTabSz="385763" rtl="0" eaLnBrk="1" latinLnBrk="0" hangingPunct="1">
        <a:defRPr sz="760" kern="1200">
          <a:solidFill>
            <a:schemeClr val="tx1"/>
          </a:solidFill>
          <a:latin typeface="+mn-lt"/>
          <a:ea typeface="+mn-ea"/>
          <a:cs typeface="+mn-cs"/>
        </a:defRPr>
      </a:lvl1pPr>
      <a:lvl2pPr marL="192881" algn="l" defTabSz="385763" rtl="0" eaLnBrk="1" latinLnBrk="0" hangingPunct="1">
        <a:defRPr sz="760" kern="1200">
          <a:solidFill>
            <a:schemeClr val="tx1"/>
          </a:solidFill>
          <a:latin typeface="+mn-lt"/>
          <a:ea typeface="+mn-ea"/>
          <a:cs typeface="+mn-cs"/>
        </a:defRPr>
      </a:lvl2pPr>
      <a:lvl3pPr marL="385763" algn="l" defTabSz="385763" rtl="0" eaLnBrk="1" latinLnBrk="0" hangingPunct="1">
        <a:defRPr sz="760" kern="1200">
          <a:solidFill>
            <a:schemeClr val="tx1"/>
          </a:solidFill>
          <a:latin typeface="+mn-lt"/>
          <a:ea typeface="+mn-ea"/>
          <a:cs typeface="+mn-cs"/>
        </a:defRPr>
      </a:lvl3pPr>
      <a:lvl4pPr marL="578644" algn="l" defTabSz="385763" rtl="0" eaLnBrk="1" latinLnBrk="0" hangingPunct="1">
        <a:defRPr sz="760" kern="1200">
          <a:solidFill>
            <a:schemeClr val="tx1"/>
          </a:solidFill>
          <a:latin typeface="+mn-lt"/>
          <a:ea typeface="+mn-ea"/>
          <a:cs typeface="+mn-cs"/>
        </a:defRPr>
      </a:lvl4pPr>
      <a:lvl5pPr marL="771525" algn="l" defTabSz="385763" rtl="0" eaLnBrk="1" latinLnBrk="0" hangingPunct="1">
        <a:defRPr sz="760" kern="1200">
          <a:solidFill>
            <a:schemeClr val="tx1"/>
          </a:solidFill>
          <a:latin typeface="+mn-lt"/>
          <a:ea typeface="+mn-ea"/>
          <a:cs typeface="+mn-cs"/>
        </a:defRPr>
      </a:lvl5pPr>
      <a:lvl6pPr marL="964406" algn="l" defTabSz="385763" rtl="0" eaLnBrk="1" latinLnBrk="0" hangingPunct="1">
        <a:defRPr sz="760" kern="1200">
          <a:solidFill>
            <a:schemeClr val="tx1"/>
          </a:solidFill>
          <a:latin typeface="+mn-lt"/>
          <a:ea typeface="+mn-ea"/>
          <a:cs typeface="+mn-cs"/>
        </a:defRPr>
      </a:lvl6pPr>
      <a:lvl7pPr marL="1157288" algn="l" defTabSz="385763" rtl="0" eaLnBrk="1" latinLnBrk="0" hangingPunct="1">
        <a:defRPr sz="760" kern="1200">
          <a:solidFill>
            <a:schemeClr val="tx1"/>
          </a:solidFill>
          <a:latin typeface="+mn-lt"/>
          <a:ea typeface="+mn-ea"/>
          <a:cs typeface="+mn-cs"/>
        </a:defRPr>
      </a:lvl7pPr>
      <a:lvl8pPr marL="1350169" algn="l" defTabSz="385763" rtl="0" eaLnBrk="1" latinLnBrk="0" hangingPunct="1">
        <a:defRPr sz="760" kern="1200">
          <a:solidFill>
            <a:schemeClr val="tx1"/>
          </a:solidFill>
          <a:latin typeface="+mn-lt"/>
          <a:ea typeface="+mn-ea"/>
          <a:cs typeface="+mn-cs"/>
        </a:defRPr>
      </a:lvl8pPr>
      <a:lvl9pPr marL="1543050" algn="l" defTabSz="385763" rtl="0" eaLnBrk="1" latinLnBrk="0" hangingPunct="1">
        <a:defRPr sz="7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hyperlink" Target="https://www.amazon.co.uk/Ajay-Agrawal/e/B0BXHPZBM6/ref=dp_byline_cont_ebooks_1"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hyperlink" Target="https://www.amazon.co.uk/Avi-Goldfarb/e/B078WZFCKW/ref=dp_byline_cont_ebooks_3" TargetMode="External"/><Relationship Id="rId4" Type="http://schemas.openxmlformats.org/officeDocument/2006/relationships/hyperlink" Target="https://www.amazon.co.uk/Joshua-Gans/e/B001JRUK80/ref=dp_byline_cont_ebooks_2"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microsoft.com/office/2018/10/relationships/comments" Target="../comments/modernComment_7FFFCE19_FEDACD43.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949338"/>
            <a:ext cx="10363200" cy="1470025"/>
          </a:xfrm>
        </p:spPr>
        <p:txBody>
          <a:bodyPr/>
          <a:lstStyle/>
          <a:p>
            <a:r>
              <a:rPr lang="en-US" sz="8000"/>
              <a:t>Artificial Intelligence…</a:t>
            </a:r>
          </a:p>
        </p:txBody>
      </p:sp>
      <p:sp>
        <p:nvSpPr>
          <p:cNvPr id="3" name="Text Placeholder 2"/>
          <p:cNvSpPr>
            <a:spLocks noGrp="1"/>
          </p:cNvSpPr>
          <p:nvPr>
            <p:ph type="body" sz="quarter" idx="10"/>
          </p:nvPr>
        </p:nvSpPr>
        <p:spPr/>
        <p:txBody>
          <a:bodyPr/>
          <a:lstStyle/>
          <a:p>
            <a:endParaRPr lang="en-US"/>
          </a:p>
        </p:txBody>
      </p:sp>
      <p:sp>
        <p:nvSpPr>
          <p:cNvPr id="4" name="TextBox 3"/>
          <p:cNvSpPr txBox="1"/>
          <p:nvPr/>
        </p:nvSpPr>
        <p:spPr>
          <a:xfrm>
            <a:off x="-400050" y="3884640"/>
            <a:ext cx="12435839" cy="1015663"/>
          </a:xfrm>
          <a:prstGeom prst="rect">
            <a:avLst/>
          </a:prstGeom>
          <a:noFill/>
        </p:spPr>
        <p:txBody>
          <a:bodyPr wrap="square" rtlCol="0">
            <a:spAutoFit/>
          </a:bodyPr>
          <a:lstStyle/>
          <a:p>
            <a:pPr algn="ctr"/>
            <a:r>
              <a:rPr lang="en-US" sz="6000" dirty="0"/>
              <a:t>…And Local Government Finance</a:t>
            </a:r>
          </a:p>
        </p:txBody>
      </p:sp>
    </p:spTree>
    <p:extLst>
      <p:ext uri="{BB962C8B-B14F-4D97-AF65-F5344CB8AC3E}">
        <p14:creationId xmlns:p14="http://schemas.microsoft.com/office/powerpoint/2010/main" val="1458926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D367086-41B3-E892-399A-C6EA6F9E1762}"/>
              </a:ext>
            </a:extLst>
          </p:cNvPr>
          <p:cNvSpPr>
            <a:spLocks noGrp="1"/>
          </p:cNvSpPr>
          <p:nvPr>
            <p:ph type="sldNum" sz="quarter" idx="10"/>
          </p:nvPr>
        </p:nvSpPr>
        <p:spPr/>
        <p:txBody>
          <a:bodyPr/>
          <a:lstStyle/>
          <a:p>
            <a:pPr>
              <a:defRPr/>
            </a:pPr>
            <a:r>
              <a:rPr lang="en-US" altLang="en-US"/>
              <a:t>S</a:t>
            </a:r>
            <a:fld id="{F282D007-3449-47FF-8B8D-D9006A5BAA42}" type="slidenum">
              <a:rPr lang="en-US" altLang="en-US" smtClean="0"/>
              <a:pPr>
                <a:defRPr/>
              </a:pPr>
              <a:t>10</a:t>
            </a:fld>
            <a:endParaRPr lang="en-US" altLang="en-US"/>
          </a:p>
        </p:txBody>
      </p:sp>
      <p:pic>
        <p:nvPicPr>
          <p:cNvPr id="5" name="Picture 4">
            <a:extLst>
              <a:ext uri="{FF2B5EF4-FFF2-40B4-BE49-F238E27FC236}">
                <a16:creationId xmlns:a16="http://schemas.microsoft.com/office/drawing/2014/main" id="{E1578133-2CE0-8EDE-354A-11667F61B670}"/>
              </a:ext>
            </a:extLst>
          </p:cNvPr>
          <p:cNvPicPr>
            <a:picLocks noChangeAspect="1"/>
          </p:cNvPicPr>
          <p:nvPr/>
        </p:nvPicPr>
        <p:blipFill>
          <a:blip r:embed="rId2"/>
          <a:stretch>
            <a:fillRect/>
          </a:stretch>
        </p:blipFill>
        <p:spPr>
          <a:xfrm>
            <a:off x="952500" y="0"/>
            <a:ext cx="10287000" cy="6858000"/>
          </a:xfrm>
          <a:prstGeom prst="rect">
            <a:avLst/>
          </a:prstGeom>
        </p:spPr>
      </p:pic>
    </p:spTree>
    <p:extLst>
      <p:ext uri="{BB962C8B-B14F-4D97-AF65-F5344CB8AC3E}">
        <p14:creationId xmlns:p14="http://schemas.microsoft.com/office/powerpoint/2010/main" val="19963698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16BC5-2AAD-B232-F6CA-172495C0DDF2}"/>
              </a:ext>
            </a:extLst>
          </p:cNvPr>
          <p:cNvSpPr>
            <a:spLocks noGrp="1"/>
          </p:cNvSpPr>
          <p:nvPr>
            <p:ph type="title"/>
          </p:nvPr>
        </p:nvSpPr>
        <p:spPr/>
        <p:txBody>
          <a:bodyPr/>
          <a:lstStyle/>
          <a:p>
            <a:r>
              <a:rPr lang="en-US" sz="3200"/>
              <a:t>What Could Agentic AI Look Like in Government Finance?</a:t>
            </a:r>
          </a:p>
        </p:txBody>
      </p:sp>
      <p:sp>
        <p:nvSpPr>
          <p:cNvPr id="4" name="Slide Number Placeholder 3">
            <a:extLst>
              <a:ext uri="{FF2B5EF4-FFF2-40B4-BE49-F238E27FC236}">
                <a16:creationId xmlns:a16="http://schemas.microsoft.com/office/drawing/2014/main" id="{12AECC18-6FA2-704E-F2C2-30B8A11F5693}"/>
              </a:ext>
            </a:extLst>
          </p:cNvPr>
          <p:cNvSpPr>
            <a:spLocks noGrp="1"/>
          </p:cNvSpPr>
          <p:nvPr>
            <p:ph type="sldNum" sz="quarter" idx="10"/>
          </p:nvPr>
        </p:nvSpPr>
        <p:spPr/>
        <p:txBody>
          <a:bodyPr/>
          <a:lstStyle/>
          <a:p>
            <a:pPr>
              <a:defRPr/>
            </a:pPr>
            <a:r>
              <a:rPr lang="en-US" altLang="en-US"/>
              <a:t>S</a:t>
            </a:r>
            <a:fld id="{F282D007-3449-47FF-8B8D-D9006A5BAA42}" type="slidenum">
              <a:rPr lang="en-US" altLang="en-US" smtClean="0"/>
              <a:pPr>
                <a:defRPr/>
              </a:pPr>
              <a:t>11</a:t>
            </a:fld>
            <a:endParaRPr lang="en-US" altLang="en-US"/>
          </a:p>
        </p:txBody>
      </p:sp>
      <p:graphicFrame>
        <p:nvGraphicFramePr>
          <p:cNvPr id="5" name="Table 4">
            <a:extLst>
              <a:ext uri="{FF2B5EF4-FFF2-40B4-BE49-F238E27FC236}">
                <a16:creationId xmlns:a16="http://schemas.microsoft.com/office/drawing/2014/main" id="{8FA95584-A3DE-C5B1-78F5-7A4A1868A1C8}"/>
              </a:ext>
            </a:extLst>
          </p:cNvPr>
          <p:cNvGraphicFramePr>
            <a:graphicFrameLocks noGrp="1"/>
          </p:cNvGraphicFramePr>
          <p:nvPr>
            <p:extLst>
              <p:ext uri="{D42A27DB-BD31-4B8C-83A1-F6EECF244321}">
                <p14:modId xmlns:p14="http://schemas.microsoft.com/office/powerpoint/2010/main" val="1232720734"/>
              </p:ext>
            </p:extLst>
          </p:nvPr>
        </p:nvGraphicFramePr>
        <p:xfrm>
          <a:off x="192505" y="1684422"/>
          <a:ext cx="11796296" cy="3735403"/>
        </p:xfrm>
        <a:graphic>
          <a:graphicData uri="http://schemas.openxmlformats.org/drawingml/2006/table">
            <a:tbl>
              <a:tblPr firstRow="1" bandRow="1">
                <a:tableStyleId>{5C22544A-7EE6-4342-B048-85BDC9FD1C3A}</a:tableStyleId>
              </a:tblPr>
              <a:tblGrid>
                <a:gridCol w="5898148">
                  <a:extLst>
                    <a:ext uri="{9D8B030D-6E8A-4147-A177-3AD203B41FA5}">
                      <a16:colId xmlns:a16="http://schemas.microsoft.com/office/drawing/2014/main" val="2690284497"/>
                    </a:ext>
                  </a:extLst>
                </a:gridCol>
                <a:gridCol w="5898148">
                  <a:extLst>
                    <a:ext uri="{9D8B030D-6E8A-4147-A177-3AD203B41FA5}">
                      <a16:colId xmlns:a16="http://schemas.microsoft.com/office/drawing/2014/main" val="317946268"/>
                    </a:ext>
                  </a:extLst>
                </a:gridCol>
              </a:tblGrid>
              <a:tr h="757989">
                <a:tc>
                  <a:txBody>
                    <a:bodyPr/>
                    <a:lstStyle/>
                    <a:p>
                      <a:r>
                        <a:rPr lang="en-US" sz="2800"/>
                        <a:t>Automated Financial Auditing Agent</a:t>
                      </a:r>
                    </a:p>
                  </a:txBody>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en-US" sz="2800" b="1"/>
                        <a:t>Budget Management and Alert Agent</a:t>
                      </a:r>
                      <a:endParaRPr lang="en-US" sz="2800"/>
                    </a:p>
                  </a:txBody>
                  <a:tcPr/>
                </a:tc>
                <a:extLst>
                  <a:ext uri="{0D108BD9-81ED-4DB2-BD59-A6C34878D82A}">
                    <a16:rowId xmlns:a16="http://schemas.microsoft.com/office/drawing/2014/main" val="2424813285"/>
                  </a:ext>
                </a:extLst>
              </a:tr>
              <a:tr h="1179094">
                <a:tc>
                  <a:txBody>
                    <a:bodyPr/>
                    <a:lstStyle/>
                    <a:p>
                      <a:r>
                        <a:rPr lang="en-US" sz="2800" b="1"/>
                        <a:t>Goal</a:t>
                      </a:r>
                      <a:r>
                        <a:rPr lang="en-US" sz="2800"/>
                        <a:t>: Identify anomalies and risks in financial transactions.</a:t>
                      </a:r>
                    </a:p>
                  </a:txBody>
                  <a:tcPr/>
                </a:tc>
                <a:tc>
                  <a:txBody>
                    <a:bodyPr/>
                    <a:lstStyle/>
                    <a:p>
                      <a:r>
                        <a:rPr lang="en-US" sz="2800" b="1"/>
                        <a:t>Goal</a:t>
                      </a:r>
                      <a:r>
                        <a:rPr lang="en-US" sz="2800"/>
                        <a:t>: Maintain balanced budget goals.</a:t>
                      </a:r>
                    </a:p>
                  </a:txBody>
                  <a:tcPr/>
                </a:tc>
                <a:extLst>
                  <a:ext uri="{0D108BD9-81ED-4DB2-BD59-A6C34878D82A}">
                    <a16:rowId xmlns:a16="http://schemas.microsoft.com/office/drawing/2014/main" val="2114460187"/>
                  </a:ext>
                </a:extLst>
              </a:tr>
              <a:tr h="1686642">
                <a:tc>
                  <a:txBody>
                    <a:bodyPr/>
                    <a:lstStyle/>
                    <a:p>
                      <a:r>
                        <a:rPr lang="en-US" sz="2800" b="1"/>
                        <a:t>Action</a:t>
                      </a:r>
                      <a:r>
                        <a:rPr lang="en-US" sz="2800"/>
                        <a:t>: Continuously monitor transactions, investigate irregularities, provide alerts, suggest corrective actions</a:t>
                      </a:r>
                    </a:p>
                  </a:txBody>
                  <a:tcPr/>
                </a:tc>
                <a:tc>
                  <a:txBody>
                    <a:bodyPr/>
                    <a:lstStyle/>
                    <a:p>
                      <a:r>
                        <a:rPr lang="en-US" sz="2800" b="1"/>
                        <a:t>Action</a:t>
                      </a:r>
                      <a:r>
                        <a:rPr lang="en-US" sz="2800"/>
                        <a:t>: Autonomously monitor budget expenditures, predict shortfalls, proactively alert managers, recommend reallocations.</a:t>
                      </a:r>
                    </a:p>
                  </a:txBody>
                  <a:tcPr/>
                </a:tc>
                <a:extLst>
                  <a:ext uri="{0D108BD9-81ED-4DB2-BD59-A6C34878D82A}">
                    <a16:rowId xmlns:a16="http://schemas.microsoft.com/office/drawing/2014/main" val="2218936875"/>
                  </a:ext>
                </a:extLst>
              </a:tr>
            </a:tbl>
          </a:graphicData>
        </a:graphic>
      </p:graphicFrame>
    </p:spTree>
    <p:extLst>
      <p:ext uri="{BB962C8B-B14F-4D97-AF65-F5344CB8AC3E}">
        <p14:creationId xmlns:p14="http://schemas.microsoft.com/office/powerpoint/2010/main" val="26765625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739D2-E2DE-C1A2-EC16-95D31EF9CE0B}"/>
              </a:ext>
            </a:extLst>
          </p:cNvPr>
          <p:cNvSpPr>
            <a:spLocks noGrp="1"/>
          </p:cNvSpPr>
          <p:nvPr>
            <p:ph type="title" idx="4294967295"/>
          </p:nvPr>
        </p:nvSpPr>
        <p:spPr>
          <a:xfrm>
            <a:off x="992188" y="103188"/>
            <a:ext cx="11199812" cy="838200"/>
          </a:xfrm>
        </p:spPr>
        <p:txBody>
          <a:bodyPr/>
          <a:lstStyle/>
          <a:p>
            <a:r>
              <a:rPr lang="en-US"/>
              <a:t>Trend Analysis of Revenues – Comparison to prior years</a:t>
            </a:r>
          </a:p>
        </p:txBody>
      </p:sp>
      <p:pic>
        <p:nvPicPr>
          <p:cNvPr id="5" name="Content Placeholder 4">
            <a:extLst>
              <a:ext uri="{FF2B5EF4-FFF2-40B4-BE49-F238E27FC236}">
                <a16:creationId xmlns:a16="http://schemas.microsoft.com/office/drawing/2014/main" id="{7163ADAF-0EFD-38B5-A128-29CFF0633475}"/>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rcRect/>
          <a:stretch/>
        </p:blipFill>
        <p:spPr>
          <a:xfrm>
            <a:off x="0" y="10976"/>
            <a:ext cx="11865774" cy="6847024"/>
          </a:xfrm>
        </p:spPr>
      </p:pic>
      <p:sp>
        <p:nvSpPr>
          <p:cNvPr id="3" name="TextBox 2">
            <a:extLst>
              <a:ext uri="{FF2B5EF4-FFF2-40B4-BE49-F238E27FC236}">
                <a16:creationId xmlns:a16="http://schemas.microsoft.com/office/drawing/2014/main" id="{A00B11B3-A737-FC4F-82A2-D2AA32F9400A}"/>
              </a:ext>
            </a:extLst>
          </p:cNvPr>
          <p:cNvSpPr txBox="1"/>
          <p:nvPr/>
        </p:nvSpPr>
        <p:spPr>
          <a:xfrm>
            <a:off x="1872173" y="2728451"/>
            <a:ext cx="3638550" cy="64633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alibri"/>
                <a:ea typeface="+mn-ea"/>
                <a:cs typeface="+mn-cs"/>
              </a:rPr>
              <a:t>Show trend of the revenue for each month for three fiscal years</a:t>
            </a:r>
          </a:p>
        </p:txBody>
      </p:sp>
      <p:pic>
        <p:nvPicPr>
          <p:cNvPr id="6" name="Picture 2">
            <a:extLst>
              <a:ext uri="{FF2B5EF4-FFF2-40B4-BE49-F238E27FC236}">
                <a16:creationId xmlns:a16="http://schemas.microsoft.com/office/drawing/2014/main" id="{EDDEA8F9-8E81-54DA-5EFF-2EC9A433C77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01" y="103188"/>
            <a:ext cx="55003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5400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7DEFC-F13F-8D30-FCB7-491E377F3382}"/>
              </a:ext>
            </a:extLst>
          </p:cNvPr>
          <p:cNvSpPr>
            <a:spLocks noGrp="1"/>
          </p:cNvSpPr>
          <p:nvPr>
            <p:ph type="title"/>
          </p:nvPr>
        </p:nvSpPr>
        <p:spPr/>
        <p:txBody>
          <a:bodyPr/>
          <a:lstStyle/>
          <a:p>
            <a:r>
              <a:rPr lang="en-US" sz="2800"/>
              <a:t>How is Agentic AI Different from Robotic Process Automation</a:t>
            </a:r>
          </a:p>
        </p:txBody>
      </p:sp>
      <p:sp>
        <p:nvSpPr>
          <p:cNvPr id="4" name="Slide Number Placeholder 3">
            <a:extLst>
              <a:ext uri="{FF2B5EF4-FFF2-40B4-BE49-F238E27FC236}">
                <a16:creationId xmlns:a16="http://schemas.microsoft.com/office/drawing/2014/main" id="{5BE5F9DC-47D5-4A9A-21F5-49DF230BDC03}"/>
              </a:ext>
            </a:extLst>
          </p:cNvPr>
          <p:cNvSpPr>
            <a:spLocks noGrp="1"/>
          </p:cNvSpPr>
          <p:nvPr>
            <p:ph type="sldNum" sz="quarter" idx="10"/>
          </p:nvPr>
        </p:nvSpPr>
        <p:spPr/>
        <p:txBody>
          <a:bodyPr/>
          <a:lstStyle/>
          <a:p>
            <a:pPr>
              <a:defRPr/>
            </a:pPr>
            <a:r>
              <a:rPr lang="en-US" altLang="en-US"/>
              <a:t>S</a:t>
            </a:r>
            <a:fld id="{F282D007-3449-47FF-8B8D-D9006A5BAA42}" type="slidenum">
              <a:rPr lang="en-US" altLang="en-US" smtClean="0"/>
              <a:pPr>
                <a:defRPr/>
              </a:pPr>
              <a:t>13</a:t>
            </a:fld>
            <a:endParaRPr lang="en-US" altLang="en-US"/>
          </a:p>
        </p:txBody>
      </p:sp>
      <p:graphicFrame>
        <p:nvGraphicFramePr>
          <p:cNvPr id="6" name="Table 5">
            <a:extLst>
              <a:ext uri="{FF2B5EF4-FFF2-40B4-BE49-F238E27FC236}">
                <a16:creationId xmlns:a16="http://schemas.microsoft.com/office/drawing/2014/main" id="{514583D5-5A57-AE2F-998B-34491B660854}"/>
              </a:ext>
            </a:extLst>
          </p:cNvPr>
          <p:cNvGraphicFramePr>
            <a:graphicFrameLocks noGrp="1"/>
          </p:cNvGraphicFramePr>
          <p:nvPr>
            <p:extLst>
              <p:ext uri="{D42A27DB-BD31-4B8C-83A1-F6EECF244321}">
                <p14:modId xmlns:p14="http://schemas.microsoft.com/office/powerpoint/2010/main" val="1727665232"/>
              </p:ext>
            </p:extLst>
          </p:nvPr>
        </p:nvGraphicFramePr>
        <p:xfrm>
          <a:off x="140369" y="1417638"/>
          <a:ext cx="12051632" cy="5379995"/>
        </p:xfrm>
        <a:graphic>
          <a:graphicData uri="http://schemas.openxmlformats.org/drawingml/2006/table">
            <a:tbl>
              <a:tblPr>
                <a:tableStyleId>{22838BEF-8BB2-4498-84A7-C5851F593DF1}</a:tableStyleId>
              </a:tblPr>
              <a:tblGrid>
                <a:gridCol w="3014607">
                  <a:extLst>
                    <a:ext uri="{9D8B030D-6E8A-4147-A177-3AD203B41FA5}">
                      <a16:colId xmlns:a16="http://schemas.microsoft.com/office/drawing/2014/main" val="1245373630"/>
                    </a:ext>
                  </a:extLst>
                </a:gridCol>
                <a:gridCol w="4039908">
                  <a:extLst>
                    <a:ext uri="{9D8B030D-6E8A-4147-A177-3AD203B41FA5}">
                      <a16:colId xmlns:a16="http://schemas.microsoft.com/office/drawing/2014/main" val="1047182415"/>
                    </a:ext>
                  </a:extLst>
                </a:gridCol>
                <a:gridCol w="4997117">
                  <a:extLst>
                    <a:ext uri="{9D8B030D-6E8A-4147-A177-3AD203B41FA5}">
                      <a16:colId xmlns:a16="http://schemas.microsoft.com/office/drawing/2014/main" val="3920035042"/>
                    </a:ext>
                  </a:extLst>
                </a:gridCol>
              </a:tblGrid>
              <a:tr h="555093">
                <a:tc>
                  <a:txBody>
                    <a:bodyPr/>
                    <a:lstStyle/>
                    <a:p>
                      <a:r>
                        <a:rPr lang="en-US" sz="2000" b="1">
                          <a:solidFill>
                            <a:schemeClr val="bg1"/>
                          </a:solidFill>
                        </a:rPr>
                        <a:t>Aspect</a:t>
                      </a:r>
                    </a:p>
                  </a:txBody>
                  <a:tcPr anchor="ctr">
                    <a:solidFill>
                      <a:schemeClr val="tx2"/>
                    </a:solidFill>
                  </a:tcPr>
                </a:tc>
                <a:tc>
                  <a:txBody>
                    <a:bodyPr/>
                    <a:lstStyle/>
                    <a:p>
                      <a:r>
                        <a:rPr lang="en-US" sz="2000" b="1">
                          <a:solidFill>
                            <a:schemeClr val="bg1"/>
                          </a:solidFill>
                        </a:rPr>
                        <a:t>RPA (Robotic Process Automation)</a:t>
                      </a:r>
                    </a:p>
                  </a:txBody>
                  <a:tcPr anchor="ctr">
                    <a:solidFill>
                      <a:schemeClr val="tx2"/>
                    </a:solidFill>
                  </a:tcPr>
                </a:tc>
                <a:tc>
                  <a:txBody>
                    <a:bodyPr/>
                    <a:lstStyle/>
                    <a:p>
                      <a:r>
                        <a:rPr lang="en-US" sz="2000" b="1">
                          <a:solidFill>
                            <a:schemeClr val="bg1"/>
                          </a:solidFill>
                        </a:rPr>
                        <a:t>Agentic AI</a:t>
                      </a:r>
                    </a:p>
                  </a:txBody>
                  <a:tcPr anchor="ctr">
                    <a:solidFill>
                      <a:schemeClr val="tx2"/>
                    </a:solidFill>
                  </a:tcPr>
                </a:tc>
                <a:extLst>
                  <a:ext uri="{0D108BD9-81ED-4DB2-BD59-A6C34878D82A}">
                    <a16:rowId xmlns:a16="http://schemas.microsoft.com/office/drawing/2014/main" val="2634543231"/>
                  </a:ext>
                </a:extLst>
              </a:tr>
              <a:tr h="903691">
                <a:tc>
                  <a:txBody>
                    <a:bodyPr/>
                    <a:lstStyle/>
                    <a:p>
                      <a:r>
                        <a:rPr lang="en-US" sz="2000" b="1"/>
                        <a:t>Core Capability</a:t>
                      </a:r>
                      <a:endParaRPr lang="en-US" sz="2000"/>
                    </a:p>
                  </a:txBody>
                  <a:tcPr anchor="ctr"/>
                </a:tc>
                <a:tc>
                  <a:txBody>
                    <a:bodyPr/>
                    <a:lstStyle/>
                    <a:p>
                      <a:r>
                        <a:rPr lang="en-US" sz="2000"/>
                        <a:t>Executes </a:t>
                      </a:r>
                      <a:r>
                        <a:rPr lang="en-US" sz="2000" b="1"/>
                        <a:t>pre-defined rules and procedures</a:t>
                      </a:r>
                      <a:r>
                        <a:rPr lang="en-US" sz="2000"/>
                        <a:t> precisely and repeatedly.</a:t>
                      </a:r>
                    </a:p>
                  </a:txBody>
                  <a:tcPr anchor="ctr"/>
                </a:tc>
                <a:tc>
                  <a:txBody>
                    <a:bodyPr/>
                    <a:lstStyle/>
                    <a:p>
                      <a:r>
                        <a:rPr lang="en-US" sz="2000" b="1"/>
                        <a:t>Autonomously plans and adapts</a:t>
                      </a:r>
                      <a:r>
                        <a:rPr lang="en-US" sz="2000"/>
                        <a:t> based on goals, predictions, and changing circumstance.</a:t>
                      </a:r>
                    </a:p>
                  </a:txBody>
                  <a:tcPr anchor="ctr"/>
                </a:tc>
                <a:extLst>
                  <a:ext uri="{0D108BD9-81ED-4DB2-BD59-A6C34878D82A}">
                    <a16:rowId xmlns:a16="http://schemas.microsoft.com/office/drawing/2014/main" val="2768324323"/>
                  </a:ext>
                </a:extLst>
              </a:tr>
              <a:tr h="903691">
                <a:tc>
                  <a:txBody>
                    <a:bodyPr/>
                    <a:lstStyle/>
                    <a:p>
                      <a:r>
                        <a:rPr lang="en-US" sz="2000" b="1"/>
                        <a:t>Adaptability</a:t>
                      </a:r>
                      <a:endParaRPr lang="en-US" sz="2000"/>
                    </a:p>
                  </a:txBody>
                  <a:tcPr anchor="ctr"/>
                </a:tc>
                <a:tc>
                  <a:txBody>
                    <a:bodyPr/>
                    <a:lstStyle/>
                    <a:p>
                      <a:r>
                        <a:rPr lang="en-US" sz="2000" b="1"/>
                        <a:t>Low:</a:t>
                      </a:r>
                      <a:r>
                        <a:rPr lang="en-US" sz="2000"/>
                        <a:t> Works only within defined processes; struggles with exceptions or ambiguous cases.</a:t>
                      </a:r>
                    </a:p>
                  </a:txBody>
                  <a:tcPr anchor="ctr"/>
                </a:tc>
                <a:tc>
                  <a:txBody>
                    <a:bodyPr/>
                    <a:lstStyle/>
                    <a:p>
                      <a:r>
                        <a:rPr lang="en-US" sz="2000" b="1"/>
                        <a:t>High:</a:t>
                      </a:r>
                      <a:r>
                        <a:rPr lang="en-US" sz="2000"/>
                        <a:t> Adapts behavior based on feedback, learning, and environmental changes.</a:t>
                      </a:r>
                    </a:p>
                  </a:txBody>
                  <a:tcPr anchor="ctr"/>
                </a:tc>
                <a:extLst>
                  <a:ext uri="{0D108BD9-81ED-4DB2-BD59-A6C34878D82A}">
                    <a16:rowId xmlns:a16="http://schemas.microsoft.com/office/drawing/2014/main" val="831596708"/>
                  </a:ext>
                </a:extLst>
              </a:tr>
              <a:tr h="903691">
                <a:tc>
                  <a:txBody>
                    <a:bodyPr/>
                    <a:lstStyle/>
                    <a:p>
                      <a:r>
                        <a:rPr lang="en-US" sz="2000" b="1"/>
                        <a:t>Decision-making</a:t>
                      </a:r>
                      <a:endParaRPr lang="en-US" sz="2000"/>
                    </a:p>
                  </a:txBody>
                  <a:tcPr anchor="ctr"/>
                </a:tc>
                <a:tc>
                  <a:txBody>
                    <a:bodyPr/>
                    <a:lstStyle/>
                    <a:p>
                      <a:r>
                        <a:rPr lang="en-US" sz="2000"/>
                        <a:t>Does </a:t>
                      </a:r>
                      <a:r>
                        <a:rPr lang="en-US" sz="2000" b="1"/>
                        <a:t>not</a:t>
                      </a:r>
                      <a:r>
                        <a:rPr lang="en-US" sz="2000"/>
                        <a:t> make decisions; automates decisions humans pre-programmed.</a:t>
                      </a:r>
                    </a:p>
                  </a:txBody>
                  <a:tcPr anchor="ctr"/>
                </a:tc>
                <a:tc>
                  <a:txBody>
                    <a:bodyPr/>
                    <a:lstStyle/>
                    <a:p>
                      <a:r>
                        <a:rPr lang="en-US" sz="2000" b="1"/>
                        <a:t>Makes decisions autonomously</a:t>
                      </a:r>
                      <a:r>
                        <a:rPr lang="en-US" sz="2000"/>
                        <a:t>, leveraging AI-driven predictions and reasoning.</a:t>
                      </a:r>
                    </a:p>
                  </a:txBody>
                  <a:tcPr anchor="ctr"/>
                </a:tc>
                <a:extLst>
                  <a:ext uri="{0D108BD9-81ED-4DB2-BD59-A6C34878D82A}">
                    <a16:rowId xmlns:a16="http://schemas.microsoft.com/office/drawing/2014/main" val="2685459770"/>
                  </a:ext>
                </a:extLst>
              </a:tr>
              <a:tr h="903691">
                <a:tc>
                  <a:txBody>
                    <a:bodyPr/>
                    <a:lstStyle/>
                    <a:p>
                      <a:r>
                        <a:rPr lang="en-US" sz="2000" b="1"/>
                        <a:t>Learning &amp; Improvement</a:t>
                      </a:r>
                      <a:endParaRPr lang="en-US" sz="2000"/>
                    </a:p>
                  </a:txBody>
                  <a:tcPr anchor="ctr"/>
                </a:tc>
                <a:tc>
                  <a:txBody>
                    <a:bodyPr/>
                    <a:lstStyle/>
                    <a:p>
                      <a:r>
                        <a:rPr lang="en-US" sz="2000"/>
                        <a:t>Typically does not learn or improve from past outcomes; improvement requires manual reprogramming.</a:t>
                      </a:r>
                    </a:p>
                  </a:txBody>
                  <a:tcPr anchor="ctr"/>
                </a:tc>
                <a:tc>
                  <a:txBody>
                    <a:bodyPr/>
                    <a:lstStyle/>
                    <a:p>
                      <a:r>
                        <a:rPr lang="en-US" sz="2000"/>
                        <a:t>Actively </a:t>
                      </a:r>
                      <a:r>
                        <a:rPr lang="en-US" sz="2000" b="1"/>
                        <a:t>learns from experience and feedback</a:t>
                      </a:r>
                      <a:r>
                        <a:rPr lang="en-US" sz="2000"/>
                        <a:t>, automatically improving performance over time.</a:t>
                      </a:r>
                    </a:p>
                  </a:txBody>
                  <a:tcPr anchor="ctr"/>
                </a:tc>
                <a:extLst>
                  <a:ext uri="{0D108BD9-81ED-4DB2-BD59-A6C34878D82A}">
                    <a16:rowId xmlns:a16="http://schemas.microsoft.com/office/drawing/2014/main" val="2846480078"/>
                  </a:ext>
                </a:extLst>
              </a:tr>
              <a:tr h="903691">
                <a:tc>
                  <a:txBody>
                    <a:bodyPr/>
                    <a:lstStyle/>
                    <a:p>
                      <a:r>
                        <a:rPr lang="en-US" sz="2000" b="1"/>
                        <a:t>Scope of Application</a:t>
                      </a:r>
                      <a:endParaRPr lang="en-US" sz="2000"/>
                    </a:p>
                  </a:txBody>
                  <a:tcPr anchor="ctr"/>
                </a:tc>
                <a:tc>
                  <a:txBody>
                    <a:bodyPr/>
                    <a:lstStyle/>
                    <a:p>
                      <a:r>
                        <a:rPr lang="en-US" sz="2000"/>
                        <a:t>Highly repetitive, standardized tasks (e.g., data entry, reconciliation, copying between systems).</a:t>
                      </a:r>
                    </a:p>
                  </a:txBody>
                  <a:tcPr anchor="ctr"/>
                </a:tc>
                <a:tc>
                  <a:txBody>
                    <a:bodyPr/>
                    <a:lstStyle/>
                    <a:p>
                      <a:r>
                        <a:rPr lang="en-US" sz="2000"/>
                        <a:t>Complex, ambiguous, or dynamic tasks (e.g., anomaly detection, scenario planning, adaptive forecasting, predictive maintenance).</a:t>
                      </a:r>
                    </a:p>
                  </a:txBody>
                  <a:tcPr anchor="ctr"/>
                </a:tc>
                <a:extLst>
                  <a:ext uri="{0D108BD9-81ED-4DB2-BD59-A6C34878D82A}">
                    <a16:rowId xmlns:a16="http://schemas.microsoft.com/office/drawing/2014/main" val="1585682853"/>
                  </a:ext>
                </a:extLst>
              </a:tr>
            </a:tbl>
          </a:graphicData>
        </a:graphic>
      </p:graphicFrame>
    </p:spTree>
    <p:extLst>
      <p:ext uri="{BB962C8B-B14F-4D97-AF65-F5344CB8AC3E}">
        <p14:creationId xmlns:p14="http://schemas.microsoft.com/office/powerpoint/2010/main" val="23830439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BABE6-416A-B0EE-D738-526AFCF63E12}"/>
              </a:ext>
            </a:extLst>
          </p:cNvPr>
          <p:cNvSpPr>
            <a:spLocks noGrp="1"/>
          </p:cNvSpPr>
          <p:nvPr>
            <p:ph type="title"/>
          </p:nvPr>
        </p:nvSpPr>
        <p:spPr/>
        <p:txBody>
          <a:bodyPr/>
          <a:lstStyle/>
          <a:p>
            <a:endParaRPr lang="en-US"/>
          </a:p>
        </p:txBody>
      </p:sp>
      <p:pic>
        <p:nvPicPr>
          <p:cNvPr id="5" name="ShayneStaffVideo">
            <a:hlinkClick r:id="" action="ppaction://media"/>
            <a:extLst>
              <a:ext uri="{FF2B5EF4-FFF2-40B4-BE49-F238E27FC236}">
                <a16:creationId xmlns:a16="http://schemas.microsoft.com/office/drawing/2014/main" id="{1F789BA4-6B47-9807-89F7-008AAB18E503}"/>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0"/>
            <a:ext cx="12123174" cy="6867311"/>
          </a:xfrm>
        </p:spPr>
      </p:pic>
      <p:sp>
        <p:nvSpPr>
          <p:cNvPr id="4" name="Slide Number Placeholder 3">
            <a:extLst>
              <a:ext uri="{FF2B5EF4-FFF2-40B4-BE49-F238E27FC236}">
                <a16:creationId xmlns:a16="http://schemas.microsoft.com/office/drawing/2014/main" id="{FF4021DB-22C0-F9B8-7262-4B20D8B8434B}"/>
              </a:ext>
            </a:extLst>
          </p:cNvPr>
          <p:cNvSpPr>
            <a:spLocks noGrp="1"/>
          </p:cNvSpPr>
          <p:nvPr>
            <p:ph type="sldNum" sz="quarter" idx="10"/>
          </p:nvPr>
        </p:nvSpPr>
        <p:spPr/>
        <p:txBody>
          <a:bodyPr/>
          <a:lstStyle/>
          <a:p>
            <a:pPr>
              <a:defRPr/>
            </a:pPr>
            <a:r>
              <a:rPr lang="en-US" altLang="en-US"/>
              <a:t>S</a:t>
            </a:r>
            <a:fld id="{F282D007-3449-47FF-8B8D-D9006A5BAA42}" type="slidenum">
              <a:rPr lang="en-US" altLang="en-US" smtClean="0"/>
              <a:pPr>
                <a:defRPr/>
              </a:pPr>
              <a:t>14</a:t>
            </a:fld>
            <a:endParaRPr lang="en-US" altLang="en-US"/>
          </a:p>
        </p:txBody>
      </p:sp>
    </p:spTree>
    <p:extLst>
      <p:ext uri="{BB962C8B-B14F-4D97-AF65-F5344CB8AC3E}">
        <p14:creationId xmlns:p14="http://schemas.microsoft.com/office/powerpoint/2010/main" val="108993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471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6E977F-5628-5219-BF4F-178848AF78B3}"/>
              </a:ext>
            </a:extLst>
          </p:cNvPr>
          <p:cNvSpPr>
            <a:spLocks noGrp="1"/>
          </p:cNvSpPr>
          <p:nvPr>
            <p:ph type="title"/>
          </p:nvPr>
        </p:nvSpPr>
        <p:spPr/>
        <p:txBody>
          <a:bodyPr/>
          <a:lstStyle/>
          <a:p>
            <a:r>
              <a:rPr lang="en-US" sz="7200"/>
              <a:t>Framework for Evaluating AI Opportunities</a:t>
            </a:r>
          </a:p>
        </p:txBody>
      </p:sp>
      <p:sp>
        <p:nvSpPr>
          <p:cNvPr id="2" name="Slide Number Placeholder 1">
            <a:extLst>
              <a:ext uri="{FF2B5EF4-FFF2-40B4-BE49-F238E27FC236}">
                <a16:creationId xmlns:a16="http://schemas.microsoft.com/office/drawing/2014/main" id="{AF9FBF6A-B1F9-4723-5668-7971A40D9A88}"/>
              </a:ext>
            </a:extLst>
          </p:cNvPr>
          <p:cNvSpPr>
            <a:spLocks noGrp="1"/>
          </p:cNvSpPr>
          <p:nvPr>
            <p:ph type="sldNum" sz="quarter" idx="10"/>
          </p:nvPr>
        </p:nvSpPr>
        <p:spPr/>
        <p:txBody>
          <a:bodyPr/>
          <a:lstStyle/>
          <a:p>
            <a:pPr>
              <a:defRPr/>
            </a:pPr>
            <a:r>
              <a:rPr lang="en-US" altLang="en-US"/>
              <a:t>S</a:t>
            </a:r>
            <a:fld id="{8C869BA1-D114-43A8-A4EB-F1B1409FBF69}" type="slidenum">
              <a:rPr lang="en-US" altLang="en-US" smtClean="0"/>
              <a:pPr>
                <a:defRPr/>
              </a:pPr>
              <a:t>15</a:t>
            </a:fld>
            <a:endParaRPr lang="en-US" altLang="en-US"/>
          </a:p>
        </p:txBody>
      </p:sp>
    </p:spTree>
    <p:extLst>
      <p:ext uri="{BB962C8B-B14F-4D97-AF65-F5344CB8AC3E}">
        <p14:creationId xmlns:p14="http://schemas.microsoft.com/office/powerpoint/2010/main" val="25653254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8B33A2F-61D4-82EE-72CD-896BC546D1D7}"/>
              </a:ext>
            </a:extLst>
          </p:cNvPr>
          <p:cNvSpPr>
            <a:spLocks noGrp="1"/>
          </p:cNvSpPr>
          <p:nvPr>
            <p:ph type="title"/>
          </p:nvPr>
        </p:nvSpPr>
        <p:spPr/>
        <p:txBody>
          <a:bodyPr/>
          <a:lstStyle/>
          <a:p>
            <a:r>
              <a:rPr lang="en-US" sz="4000"/>
              <a:t>Understand what “AI” Solutions Include…</a:t>
            </a:r>
          </a:p>
        </p:txBody>
      </p:sp>
      <p:sp>
        <p:nvSpPr>
          <p:cNvPr id="3" name="Slide Number Placeholder 2">
            <a:extLst>
              <a:ext uri="{FF2B5EF4-FFF2-40B4-BE49-F238E27FC236}">
                <a16:creationId xmlns:a16="http://schemas.microsoft.com/office/drawing/2014/main" id="{304BE55A-F040-76E2-2E58-C0A41E88B82F}"/>
              </a:ext>
            </a:extLst>
          </p:cNvPr>
          <p:cNvSpPr>
            <a:spLocks noGrp="1"/>
          </p:cNvSpPr>
          <p:nvPr>
            <p:ph type="sldNum" sz="quarter" idx="10"/>
          </p:nvPr>
        </p:nvSpPr>
        <p:spPr/>
        <p:txBody>
          <a:bodyPr/>
          <a:lstStyle/>
          <a:p>
            <a:pPr>
              <a:defRPr/>
            </a:pPr>
            <a:r>
              <a:rPr lang="en-US" altLang="en-US"/>
              <a:t>S</a:t>
            </a:r>
            <a:fld id="{BAF5D8E4-FFF2-430A-994B-90CECC4A5F1A}" type="slidenum">
              <a:rPr lang="en-US" altLang="en-US" smtClean="0"/>
              <a:pPr>
                <a:defRPr/>
              </a:pPr>
              <a:t>16</a:t>
            </a:fld>
            <a:endParaRPr lang="en-US" altLang="en-US"/>
          </a:p>
        </p:txBody>
      </p:sp>
      <p:pic>
        <p:nvPicPr>
          <p:cNvPr id="6" name="Picture 5">
            <a:extLst>
              <a:ext uri="{FF2B5EF4-FFF2-40B4-BE49-F238E27FC236}">
                <a16:creationId xmlns:a16="http://schemas.microsoft.com/office/drawing/2014/main" id="{F2955AF8-FB49-9B44-D891-B1D711AE7540}"/>
              </a:ext>
            </a:extLst>
          </p:cNvPr>
          <p:cNvPicPr>
            <a:picLocks noChangeAspect="1"/>
          </p:cNvPicPr>
          <p:nvPr/>
        </p:nvPicPr>
        <p:blipFill>
          <a:blip r:embed="rId2"/>
          <a:stretch>
            <a:fillRect/>
          </a:stretch>
        </p:blipFill>
        <p:spPr>
          <a:xfrm>
            <a:off x="1229032" y="1539876"/>
            <a:ext cx="8617551" cy="5138307"/>
          </a:xfrm>
          <a:prstGeom prst="rect">
            <a:avLst/>
          </a:prstGeom>
        </p:spPr>
      </p:pic>
    </p:spTree>
    <p:extLst>
      <p:ext uri="{BB962C8B-B14F-4D97-AF65-F5344CB8AC3E}">
        <p14:creationId xmlns:p14="http://schemas.microsoft.com/office/powerpoint/2010/main" val="28102984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BD2F9FD-F5B4-AFD0-4788-9ECE221E5D54}"/>
              </a:ext>
            </a:extLst>
          </p:cNvPr>
          <p:cNvPicPr>
            <a:picLocks noChangeAspect="1"/>
          </p:cNvPicPr>
          <p:nvPr/>
        </p:nvPicPr>
        <p:blipFill>
          <a:blip r:embed="rId2"/>
          <a:stretch>
            <a:fillRect/>
          </a:stretch>
        </p:blipFill>
        <p:spPr>
          <a:xfrm>
            <a:off x="0" y="889519"/>
            <a:ext cx="12192000" cy="5254624"/>
          </a:xfrm>
          <a:prstGeom prst="rect">
            <a:avLst/>
          </a:prstGeom>
        </p:spPr>
      </p:pic>
    </p:spTree>
    <p:extLst>
      <p:ext uri="{BB962C8B-B14F-4D97-AF65-F5344CB8AC3E}">
        <p14:creationId xmlns:p14="http://schemas.microsoft.com/office/powerpoint/2010/main" val="10776969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AA598B5-F35C-EFB4-FB93-A144FF814866}"/>
              </a:ext>
            </a:extLst>
          </p:cNvPr>
          <p:cNvSpPr>
            <a:spLocks noGrp="1"/>
          </p:cNvSpPr>
          <p:nvPr>
            <p:ph type="title"/>
          </p:nvPr>
        </p:nvSpPr>
        <p:spPr/>
        <p:txBody>
          <a:bodyPr/>
          <a:lstStyle/>
          <a:p>
            <a:r>
              <a:rPr lang="en-US" sz="3600" dirty="0"/>
              <a:t>Point Solution*</a:t>
            </a:r>
          </a:p>
        </p:txBody>
      </p:sp>
      <p:sp>
        <p:nvSpPr>
          <p:cNvPr id="8" name="Content Placeholder 7">
            <a:extLst>
              <a:ext uri="{FF2B5EF4-FFF2-40B4-BE49-F238E27FC236}">
                <a16:creationId xmlns:a16="http://schemas.microsoft.com/office/drawing/2014/main" id="{EAD68593-8349-7AC6-0513-47B816F55AA2}"/>
              </a:ext>
            </a:extLst>
          </p:cNvPr>
          <p:cNvSpPr>
            <a:spLocks noGrp="1"/>
          </p:cNvSpPr>
          <p:nvPr>
            <p:ph idx="1"/>
          </p:nvPr>
        </p:nvSpPr>
        <p:spPr>
          <a:xfrm>
            <a:off x="609600" y="1417638"/>
            <a:ext cx="10972800" cy="4983162"/>
          </a:xfrm>
        </p:spPr>
        <p:txBody>
          <a:bodyPr/>
          <a:lstStyle/>
          <a:p>
            <a:pPr marL="0" indent="0">
              <a:buNone/>
            </a:pPr>
            <a:r>
              <a:rPr lang="en-US" sz="2800" b="1" dirty="0"/>
              <a:t>AI of limited scope that involves little to no change in the underlying decision architecture. </a:t>
            </a:r>
          </a:p>
          <a:p>
            <a:pPr marL="0" indent="0">
              <a:buNone/>
            </a:pPr>
            <a:endParaRPr lang="en-US" sz="2800" dirty="0"/>
          </a:p>
          <a:p>
            <a:r>
              <a:rPr lang="en-US" sz="2800" dirty="0"/>
              <a:t>Producing a summary of meetings</a:t>
            </a:r>
          </a:p>
          <a:p>
            <a:endParaRPr lang="en-US" sz="2800" dirty="0"/>
          </a:p>
          <a:p>
            <a:r>
              <a:rPr lang="en-US" sz="2800" dirty="0"/>
              <a:t>Making revenue forecasts </a:t>
            </a:r>
          </a:p>
          <a:p>
            <a:endParaRPr lang="en-US" sz="2800" dirty="0"/>
          </a:p>
          <a:p>
            <a:r>
              <a:rPr lang="en-US" sz="2800" dirty="0"/>
              <a:t>Producing graphics for reports </a:t>
            </a:r>
          </a:p>
          <a:p>
            <a:endParaRPr lang="en-US" sz="2800" dirty="0"/>
          </a:p>
          <a:p>
            <a:r>
              <a:rPr lang="en-US" sz="2800" dirty="0"/>
              <a:t>Summarizing larger reports into shorter reports</a:t>
            </a:r>
          </a:p>
          <a:p>
            <a:endParaRPr lang="en-US" sz="2800" dirty="0"/>
          </a:p>
          <a:p>
            <a:endParaRPr lang="en-US" sz="2800" dirty="0"/>
          </a:p>
        </p:txBody>
      </p:sp>
      <p:sp>
        <p:nvSpPr>
          <p:cNvPr id="3" name="Slide Number Placeholder 2">
            <a:extLst>
              <a:ext uri="{FF2B5EF4-FFF2-40B4-BE49-F238E27FC236}">
                <a16:creationId xmlns:a16="http://schemas.microsoft.com/office/drawing/2014/main" id="{8AF5EA3D-032A-68CB-B985-F4E96090584C}"/>
              </a:ext>
            </a:extLst>
          </p:cNvPr>
          <p:cNvSpPr>
            <a:spLocks noGrp="1"/>
          </p:cNvSpPr>
          <p:nvPr>
            <p:ph type="sldNum" sz="quarter" idx="10"/>
          </p:nvPr>
        </p:nvSpPr>
        <p:spPr/>
        <p:txBody>
          <a:bodyPr/>
          <a:lstStyle/>
          <a:p>
            <a:r>
              <a:rPr lang="en-US" altLang="en-US"/>
              <a:t>S</a:t>
            </a:r>
            <a:fld id="{BAF5D8E4-FFF2-430A-994B-90CECC4A5F1A}" type="slidenum">
              <a:rPr lang="en-US" altLang="en-US" smtClean="0"/>
              <a:pPr/>
              <a:t>18</a:t>
            </a:fld>
            <a:endParaRPr lang="en-US" altLang="en-US"/>
          </a:p>
        </p:txBody>
      </p:sp>
      <p:sp>
        <p:nvSpPr>
          <p:cNvPr id="2" name="Star: 32 Points 1">
            <a:extLst>
              <a:ext uri="{FF2B5EF4-FFF2-40B4-BE49-F238E27FC236}">
                <a16:creationId xmlns:a16="http://schemas.microsoft.com/office/drawing/2014/main" id="{72E102EF-989F-7967-3CB0-204B507DA25E}"/>
              </a:ext>
            </a:extLst>
          </p:cNvPr>
          <p:cNvSpPr/>
          <p:nvPr/>
        </p:nvSpPr>
        <p:spPr>
          <a:xfrm>
            <a:off x="6813756" y="3500284"/>
            <a:ext cx="4965290" cy="2212258"/>
          </a:xfrm>
          <a:prstGeom prst="star32">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2400" dirty="0">
                <a:solidFill>
                  <a:schemeClr val="tx1"/>
                </a:solidFill>
              </a:rPr>
              <a:t>What point solutions have you had success with?</a:t>
            </a:r>
          </a:p>
        </p:txBody>
      </p:sp>
      <p:sp>
        <p:nvSpPr>
          <p:cNvPr id="4" name="TextBox 3">
            <a:extLst>
              <a:ext uri="{FF2B5EF4-FFF2-40B4-BE49-F238E27FC236}">
                <a16:creationId xmlns:a16="http://schemas.microsoft.com/office/drawing/2014/main" id="{C8C5A90C-6D10-DBDA-66DF-5B9DC446B07F}"/>
              </a:ext>
            </a:extLst>
          </p:cNvPr>
          <p:cNvSpPr txBox="1"/>
          <p:nvPr/>
        </p:nvSpPr>
        <p:spPr>
          <a:xfrm>
            <a:off x="150761" y="6565612"/>
            <a:ext cx="11890478" cy="584775"/>
          </a:xfrm>
          <a:prstGeom prst="rect">
            <a:avLst/>
          </a:prstGeom>
          <a:noFill/>
        </p:spPr>
        <p:txBody>
          <a:bodyPr wrap="square" rtlCol="0">
            <a:spAutoFit/>
          </a:bodyPr>
          <a:lstStyle/>
          <a:p>
            <a:pPr algn="l"/>
            <a:r>
              <a:rPr lang="en-US" sz="1600" b="0" i="0" u="none" strike="noStrike">
                <a:solidFill>
                  <a:srgbClr val="0F1111"/>
                </a:solidFill>
                <a:effectLst/>
                <a:latin typeface="Amazon Ember"/>
              </a:rPr>
              <a:t>*Concept from: Power and Prediction: The Disruptive Economics of Artificial Intelligence </a:t>
            </a:r>
            <a:r>
              <a:rPr lang="en-US" sz="1600" b="0" i="0">
                <a:solidFill>
                  <a:srgbClr val="0F1111"/>
                </a:solidFill>
                <a:effectLst/>
                <a:latin typeface="Amazon Ember"/>
              </a:rPr>
              <a:t>by </a:t>
            </a:r>
            <a:r>
              <a:rPr lang="en-US" sz="1600" b="0" i="0" u="none" strike="noStrike">
                <a:solidFill>
                  <a:srgbClr val="0F1111"/>
                </a:solidFill>
                <a:effectLst/>
                <a:latin typeface="Amazon Ember"/>
                <a:hlinkClick r:id="rId3"/>
              </a:rPr>
              <a:t>Ajay Agrawal</a:t>
            </a:r>
            <a:r>
              <a:rPr lang="en-US" sz="1600" u="none" strike="noStrike">
                <a:solidFill>
                  <a:srgbClr val="0F1111"/>
                </a:solidFill>
                <a:latin typeface="Amazon Ember"/>
              </a:rPr>
              <a:t>,</a:t>
            </a:r>
            <a:r>
              <a:rPr lang="en-US" sz="1600" b="0" i="0">
                <a:solidFill>
                  <a:srgbClr val="0F1111"/>
                </a:solidFill>
                <a:effectLst/>
                <a:latin typeface="Amazon Ember"/>
              </a:rPr>
              <a:t> </a:t>
            </a:r>
            <a:r>
              <a:rPr lang="en-US" sz="1600" b="0" i="0" u="none" strike="noStrike">
                <a:solidFill>
                  <a:srgbClr val="0F1111"/>
                </a:solidFill>
                <a:effectLst/>
                <a:latin typeface="Amazon Ember"/>
                <a:hlinkClick r:id="rId4"/>
              </a:rPr>
              <a:t>Joshua Gans</a:t>
            </a:r>
            <a:r>
              <a:rPr lang="en-US" sz="1600" b="0" i="0">
                <a:solidFill>
                  <a:srgbClr val="0F1111"/>
                </a:solidFill>
                <a:effectLst/>
                <a:latin typeface="Amazon Ember"/>
              </a:rPr>
              <a:t>, </a:t>
            </a:r>
            <a:r>
              <a:rPr lang="en-US" sz="1600" b="0" i="0" u="none" strike="noStrike">
                <a:solidFill>
                  <a:srgbClr val="0F1111"/>
                </a:solidFill>
                <a:effectLst/>
                <a:latin typeface="Amazon Ember"/>
                <a:hlinkClick r:id="rId5"/>
              </a:rPr>
              <a:t>Avi Goldfarb</a:t>
            </a:r>
            <a:r>
              <a:rPr lang="en-US" sz="1600" b="0" i="0">
                <a:solidFill>
                  <a:srgbClr val="0F1111"/>
                </a:solidFill>
                <a:effectLst/>
                <a:latin typeface="Amazon Ember"/>
              </a:rPr>
              <a:t> </a:t>
            </a:r>
          </a:p>
          <a:p>
            <a:endParaRPr lang="en-US" sz="1600"/>
          </a:p>
        </p:txBody>
      </p:sp>
    </p:spTree>
    <p:extLst>
      <p:ext uri="{BB962C8B-B14F-4D97-AF65-F5344CB8AC3E}">
        <p14:creationId xmlns:p14="http://schemas.microsoft.com/office/powerpoint/2010/main" val="2759908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Effect transition="in" filter="fade">
                                      <p:cBhvr>
                                        <p:cTn id="7" dur="500"/>
                                        <p:tgtEl>
                                          <p:spTgt spid="8">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4" end="4"/>
                                            </p:txEl>
                                          </p:spTgt>
                                        </p:tgtEl>
                                        <p:attrNameLst>
                                          <p:attrName>style.visibility</p:attrName>
                                        </p:attrNameLst>
                                      </p:cBhvr>
                                      <p:to>
                                        <p:strVal val="visible"/>
                                      </p:to>
                                    </p:set>
                                    <p:animEffect transition="in" filter="fade">
                                      <p:cBhvr>
                                        <p:cTn id="10" dur="500"/>
                                        <p:tgtEl>
                                          <p:spTgt spid="8">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8">
                                            <p:txEl>
                                              <p:pRg st="6" end="6"/>
                                            </p:txEl>
                                          </p:spTgt>
                                        </p:tgtEl>
                                        <p:attrNameLst>
                                          <p:attrName>style.visibility</p:attrName>
                                        </p:attrNameLst>
                                      </p:cBhvr>
                                      <p:to>
                                        <p:strVal val="visible"/>
                                      </p:to>
                                    </p:set>
                                    <p:animEffect transition="in" filter="fade">
                                      <p:cBhvr>
                                        <p:cTn id="13" dur="500"/>
                                        <p:tgtEl>
                                          <p:spTgt spid="8">
                                            <p:txEl>
                                              <p:pRg st="6" end="6"/>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8">
                                            <p:txEl>
                                              <p:pRg st="8" end="8"/>
                                            </p:txEl>
                                          </p:spTgt>
                                        </p:tgtEl>
                                        <p:attrNameLst>
                                          <p:attrName>style.visibility</p:attrName>
                                        </p:attrNameLst>
                                      </p:cBhvr>
                                      <p:to>
                                        <p:strVal val="visible"/>
                                      </p:to>
                                    </p:set>
                                    <p:animEffect transition="in" filter="fade">
                                      <p:cBhvr>
                                        <p:cTn id="16" dur="500"/>
                                        <p:tgtEl>
                                          <p:spTgt spid="8">
                                            <p:txEl>
                                              <p:pRg st="8" end="8"/>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AA598B5-F35C-EFB4-FB93-A144FF814866}"/>
              </a:ext>
            </a:extLst>
          </p:cNvPr>
          <p:cNvSpPr>
            <a:spLocks noGrp="1"/>
          </p:cNvSpPr>
          <p:nvPr>
            <p:ph type="title"/>
          </p:nvPr>
        </p:nvSpPr>
        <p:spPr/>
        <p:txBody>
          <a:bodyPr/>
          <a:lstStyle/>
          <a:p>
            <a:r>
              <a:rPr lang="en-US" sz="3600" dirty="0"/>
              <a:t>Systems Solutions</a:t>
            </a:r>
          </a:p>
        </p:txBody>
      </p:sp>
      <p:sp>
        <p:nvSpPr>
          <p:cNvPr id="8" name="Content Placeholder 7">
            <a:extLst>
              <a:ext uri="{FF2B5EF4-FFF2-40B4-BE49-F238E27FC236}">
                <a16:creationId xmlns:a16="http://schemas.microsoft.com/office/drawing/2014/main" id="{EAD68593-8349-7AC6-0513-47B816F55AA2}"/>
              </a:ext>
            </a:extLst>
          </p:cNvPr>
          <p:cNvSpPr>
            <a:spLocks noGrp="1"/>
          </p:cNvSpPr>
          <p:nvPr>
            <p:ph idx="1"/>
          </p:nvPr>
        </p:nvSpPr>
        <p:spPr>
          <a:xfrm>
            <a:off x="203200" y="1388136"/>
            <a:ext cx="11785600" cy="4983162"/>
          </a:xfrm>
        </p:spPr>
        <p:txBody>
          <a:bodyPr/>
          <a:lstStyle/>
          <a:p>
            <a:pPr marL="0" indent="0">
              <a:buNone/>
            </a:pPr>
            <a:r>
              <a:rPr lang="en-US" sz="2800" b="1" dirty="0"/>
              <a:t>Embraces what AI is: advanced statistical prediction. Identity where better predictions would be helpful, make predictions with AI, and decide accordingly. Requires changing your decision architecture.</a:t>
            </a:r>
          </a:p>
          <a:p>
            <a:endParaRPr lang="en-US" sz="2800" dirty="0"/>
          </a:p>
          <a:p>
            <a:r>
              <a:rPr lang="en-US" sz="2800" dirty="0"/>
              <a:t>Financial Monitoring and Risk Management</a:t>
            </a:r>
          </a:p>
          <a:p>
            <a:endParaRPr lang="en-US" sz="2800" dirty="0"/>
          </a:p>
          <a:p>
            <a:r>
              <a:rPr lang="en-US" sz="2800" dirty="0"/>
              <a:t>Smart infrastructure maintenance </a:t>
            </a:r>
          </a:p>
          <a:p>
            <a:endParaRPr lang="en-US" sz="2800" dirty="0"/>
          </a:p>
          <a:p>
            <a:r>
              <a:rPr lang="en-US" sz="2800" dirty="0"/>
              <a:t>Personalized pricing for fees</a:t>
            </a:r>
          </a:p>
          <a:p>
            <a:endParaRPr lang="en-US" sz="2800" dirty="0"/>
          </a:p>
          <a:p>
            <a:r>
              <a:rPr lang="en-US" sz="2800" dirty="0"/>
              <a:t>Forecasting</a:t>
            </a:r>
          </a:p>
          <a:p>
            <a:endParaRPr lang="en-US" sz="2800" dirty="0"/>
          </a:p>
          <a:p>
            <a:endParaRPr lang="en-US" sz="2800" dirty="0"/>
          </a:p>
          <a:p>
            <a:pPr marL="0" indent="0">
              <a:buNone/>
            </a:pPr>
            <a:endParaRPr lang="en-US" sz="2800" dirty="0"/>
          </a:p>
        </p:txBody>
      </p:sp>
      <p:sp>
        <p:nvSpPr>
          <p:cNvPr id="3" name="Slide Number Placeholder 2">
            <a:extLst>
              <a:ext uri="{FF2B5EF4-FFF2-40B4-BE49-F238E27FC236}">
                <a16:creationId xmlns:a16="http://schemas.microsoft.com/office/drawing/2014/main" id="{8AF5EA3D-032A-68CB-B985-F4E96090584C}"/>
              </a:ext>
            </a:extLst>
          </p:cNvPr>
          <p:cNvSpPr>
            <a:spLocks noGrp="1"/>
          </p:cNvSpPr>
          <p:nvPr>
            <p:ph type="sldNum" sz="quarter" idx="10"/>
          </p:nvPr>
        </p:nvSpPr>
        <p:spPr/>
        <p:txBody>
          <a:bodyPr/>
          <a:lstStyle/>
          <a:p>
            <a:r>
              <a:rPr lang="en-US" altLang="en-US"/>
              <a:t>S</a:t>
            </a:r>
            <a:fld id="{BAF5D8E4-FFF2-430A-994B-90CECC4A5F1A}" type="slidenum">
              <a:rPr lang="en-US" altLang="en-US" smtClean="0"/>
              <a:pPr/>
              <a:t>19</a:t>
            </a:fld>
            <a:endParaRPr lang="en-US" altLang="en-US"/>
          </a:p>
        </p:txBody>
      </p:sp>
    </p:spTree>
    <p:extLst>
      <p:ext uri="{BB962C8B-B14F-4D97-AF65-F5344CB8AC3E}">
        <p14:creationId xmlns:p14="http://schemas.microsoft.com/office/powerpoint/2010/main" val="3436243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Effect transition="in" filter="fade">
                                      <p:cBhvr>
                                        <p:cTn id="7" dur="500"/>
                                        <p:tgtEl>
                                          <p:spTgt spid="8">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4" end="4"/>
                                            </p:txEl>
                                          </p:spTgt>
                                        </p:tgtEl>
                                        <p:attrNameLst>
                                          <p:attrName>style.visibility</p:attrName>
                                        </p:attrNameLst>
                                      </p:cBhvr>
                                      <p:to>
                                        <p:strVal val="visible"/>
                                      </p:to>
                                    </p:set>
                                    <p:animEffect transition="in" filter="fade">
                                      <p:cBhvr>
                                        <p:cTn id="12" dur="500"/>
                                        <p:tgtEl>
                                          <p:spTgt spid="8">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6" end="6"/>
                                            </p:txEl>
                                          </p:spTgt>
                                        </p:tgtEl>
                                        <p:attrNameLst>
                                          <p:attrName>style.visibility</p:attrName>
                                        </p:attrNameLst>
                                      </p:cBhvr>
                                      <p:to>
                                        <p:strVal val="visible"/>
                                      </p:to>
                                    </p:set>
                                    <p:animEffect transition="in" filter="fade">
                                      <p:cBhvr>
                                        <p:cTn id="17" dur="500"/>
                                        <p:tgtEl>
                                          <p:spTgt spid="8">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8" end="8"/>
                                            </p:txEl>
                                          </p:spTgt>
                                        </p:tgtEl>
                                        <p:attrNameLst>
                                          <p:attrName>style.visibility</p:attrName>
                                        </p:attrNameLst>
                                      </p:cBhvr>
                                      <p:to>
                                        <p:strVal val="visible"/>
                                      </p:to>
                                    </p:set>
                                    <p:animEffect transition="in" filter="fade">
                                      <p:cBhvr>
                                        <p:cTn id="22" dur="500"/>
                                        <p:tgtEl>
                                          <p:spTgt spid="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1FE71-8D65-75B2-277F-4BA41A1006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AC393E-3E63-1BE7-4E76-0A6944687942}"/>
              </a:ext>
            </a:extLst>
          </p:cNvPr>
          <p:cNvSpPr>
            <a:spLocks noGrp="1"/>
          </p:cNvSpPr>
          <p:nvPr>
            <p:ph type="title"/>
          </p:nvPr>
        </p:nvSpPr>
        <p:spPr>
          <a:xfrm>
            <a:off x="609600" y="274638"/>
            <a:ext cx="10972800" cy="1143000"/>
          </a:xfrm>
        </p:spPr>
        <p:txBody>
          <a:bodyPr wrap="square" anchor="ctr">
            <a:normAutofit/>
          </a:bodyPr>
          <a:lstStyle/>
          <a:p>
            <a:r>
              <a:rPr lang="en-US" sz="6600"/>
              <a:t>Agenda</a:t>
            </a:r>
          </a:p>
        </p:txBody>
      </p:sp>
      <p:sp>
        <p:nvSpPr>
          <p:cNvPr id="4" name="Slide Number Placeholder 3">
            <a:extLst>
              <a:ext uri="{FF2B5EF4-FFF2-40B4-BE49-F238E27FC236}">
                <a16:creationId xmlns:a16="http://schemas.microsoft.com/office/drawing/2014/main" id="{FFC8016B-FA6B-C76E-2A63-770C1E450806}"/>
              </a:ext>
            </a:extLst>
          </p:cNvPr>
          <p:cNvSpPr>
            <a:spLocks noGrp="1"/>
          </p:cNvSpPr>
          <p:nvPr>
            <p:ph type="sldNum" sz="quarter" idx="10"/>
          </p:nvPr>
        </p:nvSpPr>
        <p:spPr>
          <a:xfrm>
            <a:off x="9144000" y="152400"/>
            <a:ext cx="2844800" cy="365125"/>
          </a:xfrm>
        </p:spPr>
        <p:txBody>
          <a:bodyPr wrap="square" anchor="t">
            <a:normAutofit/>
          </a:bodyPr>
          <a:lstStyle/>
          <a:p>
            <a:pPr>
              <a:spcAft>
                <a:spcPts val="600"/>
              </a:spcAft>
              <a:defRPr/>
            </a:pPr>
            <a:r>
              <a:rPr lang="en-US" altLang="en-US"/>
              <a:t>S</a:t>
            </a:r>
            <a:fld id="{F282D007-3449-47FF-8B8D-D9006A5BAA42}" type="slidenum">
              <a:rPr lang="en-US" altLang="en-US" smtClean="0"/>
              <a:pPr>
                <a:spcAft>
                  <a:spcPts val="600"/>
                </a:spcAft>
                <a:defRPr/>
              </a:pPr>
              <a:t>2</a:t>
            </a:fld>
            <a:endParaRPr lang="en-US" altLang="en-US"/>
          </a:p>
        </p:txBody>
      </p:sp>
      <p:graphicFrame>
        <p:nvGraphicFramePr>
          <p:cNvPr id="6" name="Content Placeholder 2">
            <a:extLst>
              <a:ext uri="{FF2B5EF4-FFF2-40B4-BE49-F238E27FC236}">
                <a16:creationId xmlns:a16="http://schemas.microsoft.com/office/drawing/2014/main" id="{D4BF5B95-71A6-AABE-7E29-667FC7A38E9B}"/>
              </a:ext>
            </a:extLst>
          </p:cNvPr>
          <p:cNvGraphicFramePr>
            <a:graphicFrameLocks noGrp="1"/>
          </p:cNvGraphicFramePr>
          <p:nvPr>
            <p:ph idx="1"/>
            <p:extLst>
              <p:ext uri="{D42A27DB-BD31-4B8C-83A1-F6EECF244321}">
                <p14:modId xmlns:p14="http://schemas.microsoft.com/office/powerpoint/2010/main" val="2711257151"/>
              </p:ext>
            </p:extLst>
          </p:nvPr>
        </p:nvGraphicFramePr>
        <p:xfrm>
          <a:off x="609600" y="1600200"/>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986351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29F74-D6CC-0251-285B-D1FFB0C461D1}"/>
              </a:ext>
            </a:extLst>
          </p:cNvPr>
          <p:cNvSpPr>
            <a:spLocks noGrp="1"/>
          </p:cNvSpPr>
          <p:nvPr>
            <p:ph type="title"/>
          </p:nvPr>
        </p:nvSpPr>
        <p:spPr>
          <a:xfrm>
            <a:off x="517133" y="235744"/>
            <a:ext cx="10972800" cy="1143000"/>
          </a:xfrm>
        </p:spPr>
        <p:txBody>
          <a:bodyPr/>
          <a:lstStyle/>
          <a:p>
            <a:r>
              <a:rPr lang="en-US" sz="4000" dirty="0"/>
              <a:t>Lessons from GFOA ACFR Award Application Intake</a:t>
            </a:r>
          </a:p>
        </p:txBody>
      </p:sp>
      <p:sp>
        <p:nvSpPr>
          <p:cNvPr id="3" name="Content Placeholder 2">
            <a:extLst>
              <a:ext uri="{FF2B5EF4-FFF2-40B4-BE49-F238E27FC236}">
                <a16:creationId xmlns:a16="http://schemas.microsoft.com/office/drawing/2014/main" id="{C64261A7-9E51-9C53-C5CE-B3C1D3F2B809}"/>
              </a:ext>
            </a:extLst>
          </p:cNvPr>
          <p:cNvSpPr>
            <a:spLocks noGrp="1"/>
          </p:cNvSpPr>
          <p:nvPr>
            <p:ph idx="1"/>
          </p:nvPr>
        </p:nvSpPr>
        <p:spPr/>
        <p:txBody>
          <a:bodyPr/>
          <a:lstStyle/>
          <a:p>
            <a:r>
              <a:rPr lang="en-US" sz="4000" dirty="0"/>
              <a:t>Use AI to predict if applications “pass”</a:t>
            </a:r>
          </a:p>
          <a:p>
            <a:endParaRPr lang="en-US" sz="4000" dirty="0"/>
          </a:p>
          <a:p>
            <a:r>
              <a:rPr lang="en-US" sz="4000" dirty="0"/>
              <a:t>Think about relative risk  </a:t>
            </a:r>
          </a:p>
          <a:p>
            <a:endParaRPr lang="en-US" sz="4000" dirty="0"/>
          </a:p>
          <a:p>
            <a:r>
              <a:rPr lang="en-US" sz="4000" dirty="0"/>
              <a:t>Remember the </a:t>
            </a:r>
          </a:p>
          <a:p>
            <a:pPr marL="0" indent="0">
              <a:buNone/>
            </a:pPr>
            <a:r>
              <a:rPr lang="en-US" sz="4000" dirty="0"/>
              <a:t>  Beat the Bear Fallacy</a:t>
            </a:r>
          </a:p>
          <a:p>
            <a:endParaRPr lang="en-US" sz="4000" dirty="0"/>
          </a:p>
        </p:txBody>
      </p:sp>
      <p:sp>
        <p:nvSpPr>
          <p:cNvPr id="4" name="Slide Number Placeholder 3">
            <a:extLst>
              <a:ext uri="{FF2B5EF4-FFF2-40B4-BE49-F238E27FC236}">
                <a16:creationId xmlns:a16="http://schemas.microsoft.com/office/drawing/2014/main" id="{956126E4-32BE-D857-2C81-39225708C6B1}"/>
              </a:ext>
            </a:extLst>
          </p:cNvPr>
          <p:cNvSpPr>
            <a:spLocks noGrp="1"/>
          </p:cNvSpPr>
          <p:nvPr>
            <p:ph type="sldNum" sz="quarter" idx="10"/>
          </p:nvPr>
        </p:nvSpPr>
        <p:spPr/>
        <p:txBody>
          <a:bodyPr/>
          <a:lstStyle/>
          <a:p>
            <a:pPr>
              <a:defRPr/>
            </a:pPr>
            <a:r>
              <a:rPr lang="en-US" altLang="en-US"/>
              <a:t>S</a:t>
            </a:r>
            <a:fld id="{F282D007-3449-47FF-8B8D-D9006A5BAA42}" type="slidenum">
              <a:rPr lang="en-US" altLang="en-US" smtClean="0"/>
              <a:pPr>
                <a:defRPr/>
              </a:pPr>
              <a:t>20</a:t>
            </a:fld>
            <a:endParaRPr lang="en-US" altLang="en-US"/>
          </a:p>
        </p:txBody>
      </p:sp>
      <p:pic>
        <p:nvPicPr>
          <p:cNvPr id="5" name="Picture 4">
            <a:extLst>
              <a:ext uri="{FF2B5EF4-FFF2-40B4-BE49-F238E27FC236}">
                <a16:creationId xmlns:a16="http://schemas.microsoft.com/office/drawing/2014/main" id="{D44B4E07-DB8F-B091-B7CE-24521FF90500}"/>
              </a:ext>
            </a:extLst>
          </p:cNvPr>
          <p:cNvPicPr>
            <a:picLocks noChangeAspect="1"/>
          </p:cNvPicPr>
          <p:nvPr/>
        </p:nvPicPr>
        <p:blipFill>
          <a:blip r:embed="rId3"/>
          <a:stretch>
            <a:fillRect/>
          </a:stretch>
        </p:blipFill>
        <p:spPr>
          <a:xfrm>
            <a:off x="7746274" y="3706402"/>
            <a:ext cx="4242526" cy="28232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23604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500"/>
                                        <p:tgtEl>
                                          <p:spTgt spid="3">
                                            <p:txEl>
                                              <p:pRg st="5" end="5"/>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C6574D-6A37-8B2A-7C8E-758C9EE4C164}"/>
              </a:ext>
            </a:extLst>
          </p:cNvPr>
          <p:cNvSpPr>
            <a:spLocks noGrp="1"/>
          </p:cNvSpPr>
          <p:nvPr>
            <p:ph type="sldNum" sz="quarter" idx="10"/>
          </p:nvPr>
        </p:nvSpPr>
        <p:spPr/>
        <p:txBody>
          <a:bodyPr/>
          <a:lstStyle/>
          <a:p>
            <a:pPr>
              <a:defRPr/>
            </a:pPr>
            <a:r>
              <a:rPr lang="en-US" altLang="en-US"/>
              <a:t>S</a:t>
            </a:r>
            <a:fld id="{F282D007-3449-47FF-8B8D-D9006A5BAA42}" type="slidenum">
              <a:rPr lang="en-US" altLang="en-US" smtClean="0"/>
              <a:pPr>
                <a:defRPr/>
              </a:pPr>
              <a:t>21</a:t>
            </a:fld>
            <a:endParaRPr lang="en-US" altLang="en-US"/>
          </a:p>
        </p:txBody>
      </p:sp>
      <p:sp>
        <p:nvSpPr>
          <p:cNvPr id="5" name="AutoShape 2" descr="Generated image">
            <a:extLst>
              <a:ext uri="{FF2B5EF4-FFF2-40B4-BE49-F238E27FC236}">
                <a16:creationId xmlns:a16="http://schemas.microsoft.com/office/drawing/2014/main" id="{309F86E6-EFDE-0902-9625-8CA4461F874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a:extLst>
              <a:ext uri="{FF2B5EF4-FFF2-40B4-BE49-F238E27FC236}">
                <a16:creationId xmlns:a16="http://schemas.microsoft.com/office/drawing/2014/main" id="{708E8D90-EF22-488C-2249-010A28214910}"/>
              </a:ext>
            </a:extLst>
          </p:cNvPr>
          <p:cNvPicPr>
            <a:picLocks noChangeAspect="1"/>
          </p:cNvPicPr>
          <p:nvPr/>
        </p:nvPicPr>
        <p:blipFill>
          <a:blip r:embed="rId2"/>
          <a:stretch>
            <a:fillRect/>
          </a:stretch>
        </p:blipFill>
        <p:spPr>
          <a:xfrm>
            <a:off x="2667000" y="0"/>
            <a:ext cx="6858000" cy="6858000"/>
          </a:xfrm>
          <a:prstGeom prst="rect">
            <a:avLst/>
          </a:prstGeom>
        </p:spPr>
      </p:pic>
    </p:spTree>
    <p:extLst>
      <p:ext uri="{BB962C8B-B14F-4D97-AF65-F5344CB8AC3E}">
        <p14:creationId xmlns:p14="http://schemas.microsoft.com/office/powerpoint/2010/main" val="8087262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B1037FD-264E-7EE5-2E14-0A96EE8D64A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B869B92-B278-833E-9410-B59A1B7937DE}"/>
              </a:ext>
            </a:extLst>
          </p:cNvPr>
          <p:cNvSpPr>
            <a:spLocks noGrp="1"/>
          </p:cNvSpPr>
          <p:nvPr>
            <p:ph type="sldNum" sz="quarter" idx="10"/>
          </p:nvPr>
        </p:nvSpPr>
        <p:spPr/>
        <p:txBody>
          <a:bodyPr/>
          <a:lstStyle/>
          <a:p>
            <a:pPr>
              <a:defRPr/>
            </a:pPr>
            <a:r>
              <a:rPr lang="en-US" altLang="en-US"/>
              <a:t>S</a:t>
            </a:r>
            <a:fld id="{F282D007-3449-47FF-8B8D-D9006A5BAA42}" type="slidenum">
              <a:rPr lang="en-US" altLang="en-US" smtClean="0"/>
              <a:pPr>
                <a:defRPr/>
              </a:pPr>
              <a:t>22</a:t>
            </a:fld>
            <a:endParaRPr lang="en-US" altLang="en-US"/>
          </a:p>
        </p:txBody>
      </p:sp>
      <p:pic>
        <p:nvPicPr>
          <p:cNvPr id="2" name="Picture 1">
            <a:extLst>
              <a:ext uri="{FF2B5EF4-FFF2-40B4-BE49-F238E27FC236}">
                <a16:creationId xmlns:a16="http://schemas.microsoft.com/office/drawing/2014/main" id="{1282B710-134E-3D2F-E1AF-4B69FCEC77B6}"/>
              </a:ext>
            </a:extLst>
          </p:cNvPr>
          <p:cNvPicPr>
            <a:picLocks noChangeAspect="1"/>
          </p:cNvPicPr>
          <p:nvPr/>
        </p:nvPicPr>
        <p:blipFill>
          <a:blip r:embed="rId2"/>
          <a:stretch>
            <a:fillRect/>
          </a:stretch>
        </p:blipFill>
        <p:spPr>
          <a:xfrm>
            <a:off x="2667000" y="0"/>
            <a:ext cx="6858000" cy="6858000"/>
          </a:xfrm>
          <a:prstGeom prst="rect">
            <a:avLst/>
          </a:prstGeom>
        </p:spPr>
      </p:pic>
    </p:spTree>
    <p:extLst>
      <p:ext uri="{BB962C8B-B14F-4D97-AF65-F5344CB8AC3E}">
        <p14:creationId xmlns:p14="http://schemas.microsoft.com/office/powerpoint/2010/main" val="8485530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83C9980-C1B2-34E0-BD7C-FE577C7A7AB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C85983-6905-DC5D-4E09-32E6AC707797}"/>
              </a:ext>
            </a:extLst>
          </p:cNvPr>
          <p:cNvSpPr>
            <a:spLocks noGrp="1"/>
          </p:cNvSpPr>
          <p:nvPr>
            <p:ph type="sldNum" sz="quarter" idx="10"/>
          </p:nvPr>
        </p:nvSpPr>
        <p:spPr/>
        <p:txBody>
          <a:bodyPr/>
          <a:lstStyle/>
          <a:p>
            <a:pPr>
              <a:defRPr/>
            </a:pPr>
            <a:r>
              <a:rPr lang="en-US" altLang="en-US"/>
              <a:t>S</a:t>
            </a:r>
            <a:fld id="{F282D007-3449-47FF-8B8D-D9006A5BAA42}" type="slidenum">
              <a:rPr lang="en-US" altLang="en-US" smtClean="0"/>
              <a:pPr>
                <a:defRPr/>
              </a:pPr>
              <a:t>23</a:t>
            </a:fld>
            <a:endParaRPr lang="en-US" altLang="en-US"/>
          </a:p>
        </p:txBody>
      </p:sp>
      <p:pic>
        <p:nvPicPr>
          <p:cNvPr id="2" name="Picture 1">
            <a:extLst>
              <a:ext uri="{FF2B5EF4-FFF2-40B4-BE49-F238E27FC236}">
                <a16:creationId xmlns:a16="http://schemas.microsoft.com/office/drawing/2014/main" id="{39841CD9-4330-EB34-DB78-29889D4A9A4F}"/>
              </a:ext>
            </a:extLst>
          </p:cNvPr>
          <p:cNvPicPr>
            <a:picLocks noChangeAspect="1"/>
          </p:cNvPicPr>
          <p:nvPr/>
        </p:nvPicPr>
        <p:blipFill>
          <a:blip r:embed="rId2"/>
          <a:stretch>
            <a:fillRect/>
          </a:stretch>
        </p:blipFill>
        <p:spPr>
          <a:xfrm>
            <a:off x="2667000" y="0"/>
            <a:ext cx="6858000" cy="6858000"/>
          </a:xfrm>
          <a:prstGeom prst="rect">
            <a:avLst/>
          </a:prstGeom>
        </p:spPr>
      </p:pic>
    </p:spTree>
    <p:extLst>
      <p:ext uri="{BB962C8B-B14F-4D97-AF65-F5344CB8AC3E}">
        <p14:creationId xmlns:p14="http://schemas.microsoft.com/office/powerpoint/2010/main" val="1329358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8E778D7-2099-D9D1-4E74-C004DA36834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D93B8E4-08E4-5351-57A5-CB342C54DE93}"/>
              </a:ext>
            </a:extLst>
          </p:cNvPr>
          <p:cNvSpPr>
            <a:spLocks noGrp="1"/>
          </p:cNvSpPr>
          <p:nvPr>
            <p:ph type="sldNum" sz="quarter" idx="10"/>
          </p:nvPr>
        </p:nvSpPr>
        <p:spPr/>
        <p:txBody>
          <a:bodyPr/>
          <a:lstStyle/>
          <a:p>
            <a:pPr>
              <a:defRPr/>
            </a:pPr>
            <a:r>
              <a:rPr lang="en-US" altLang="en-US"/>
              <a:t>S</a:t>
            </a:r>
            <a:fld id="{F282D007-3449-47FF-8B8D-D9006A5BAA42}" type="slidenum">
              <a:rPr lang="en-US" altLang="en-US" smtClean="0"/>
              <a:pPr>
                <a:defRPr/>
              </a:pPr>
              <a:t>24</a:t>
            </a:fld>
            <a:endParaRPr lang="en-US" altLang="en-US"/>
          </a:p>
        </p:txBody>
      </p:sp>
      <p:pic>
        <p:nvPicPr>
          <p:cNvPr id="3" name="Picture 2">
            <a:extLst>
              <a:ext uri="{FF2B5EF4-FFF2-40B4-BE49-F238E27FC236}">
                <a16:creationId xmlns:a16="http://schemas.microsoft.com/office/drawing/2014/main" id="{3AB6B05A-D328-DA71-0361-D782982E3518}"/>
              </a:ext>
            </a:extLst>
          </p:cNvPr>
          <p:cNvPicPr>
            <a:picLocks noChangeAspect="1"/>
          </p:cNvPicPr>
          <p:nvPr/>
        </p:nvPicPr>
        <p:blipFill>
          <a:blip r:embed="rId2"/>
          <a:stretch>
            <a:fillRect/>
          </a:stretch>
        </p:blipFill>
        <p:spPr>
          <a:xfrm>
            <a:off x="2667000" y="0"/>
            <a:ext cx="6858000" cy="6858000"/>
          </a:xfrm>
          <a:prstGeom prst="rect">
            <a:avLst/>
          </a:prstGeom>
        </p:spPr>
      </p:pic>
    </p:spTree>
    <p:extLst>
      <p:ext uri="{BB962C8B-B14F-4D97-AF65-F5344CB8AC3E}">
        <p14:creationId xmlns:p14="http://schemas.microsoft.com/office/powerpoint/2010/main" val="29586320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F69373-297C-CF24-F719-5D06C2FA4668}"/>
              </a:ext>
            </a:extLst>
          </p:cNvPr>
          <p:cNvSpPr>
            <a:spLocks noGrp="1"/>
          </p:cNvSpPr>
          <p:nvPr>
            <p:ph type="sldNum" sz="quarter" idx="10"/>
          </p:nvPr>
        </p:nvSpPr>
        <p:spPr/>
        <p:txBody>
          <a:bodyPr/>
          <a:lstStyle/>
          <a:p>
            <a:pPr>
              <a:defRPr/>
            </a:pPr>
            <a:r>
              <a:rPr lang="en-US" altLang="en-US"/>
              <a:t>S</a:t>
            </a:r>
            <a:fld id="{78B85A01-C594-4D67-BA05-97E4B02E9628}" type="slidenum">
              <a:rPr lang="en-US" altLang="en-US" smtClean="0"/>
              <a:pPr>
                <a:defRPr/>
              </a:pPr>
              <a:t>25</a:t>
            </a:fld>
            <a:endParaRPr lang="en-US" altLang="en-US"/>
          </a:p>
        </p:txBody>
      </p:sp>
      <p:pic>
        <p:nvPicPr>
          <p:cNvPr id="10" name="Picture 9" descr="A robot standing in front of a wall of screens&#10;&#10;Description automatically generated">
            <a:extLst>
              <a:ext uri="{FF2B5EF4-FFF2-40B4-BE49-F238E27FC236}">
                <a16:creationId xmlns:a16="http://schemas.microsoft.com/office/drawing/2014/main" id="{A2EAB1D7-F978-2DEB-21A7-974E819421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82610" y="1525905"/>
            <a:ext cx="3806190" cy="38061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TextBox 10">
            <a:extLst>
              <a:ext uri="{FF2B5EF4-FFF2-40B4-BE49-F238E27FC236}">
                <a16:creationId xmlns:a16="http://schemas.microsoft.com/office/drawing/2014/main" id="{2F0A124E-433D-D40B-5A8C-50690626A205}"/>
              </a:ext>
            </a:extLst>
          </p:cNvPr>
          <p:cNvSpPr txBox="1"/>
          <p:nvPr/>
        </p:nvSpPr>
        <p:spPr>
          <a:xfrm>
            <a:off x="531679" y="1905506"/>
            <a:ext cx="7595926" cy="3046988"/>
          </a:xfrm>
          <a:prstGeom prst="rect">
            <a:avLst/>
          </a:prstGeom>
          <a:noFill/>
        </p:spPr>
        <p:txBody>
          <a:bodyPr wrap="none" rtlCol="0">
            <a:spAutoFit/>
          </a:bodyPr>
          <a:lstStyle/>
          <a:p>
            <a:r>
              <a:rPr lang="en-US" sz="3200" b="1" dirty="0"/>
              <a:t>Financial Monitoring and Risk Management</a:t>
            </a:r>
          </a:p>
          <a:p>
            <a:pPr marL="285750" indent="-285750">
              <a:buFont typeface="Arial" panose="020B0604020202020204" pitchFamily="34" charset="0"/>
              <a:buChar char="•"/>
            </a:pPr>
            <a:r>
              <a:rPr lang="en-US" sz="3200" dirty="0"/>
              <a:t>Automated anomaly detection</a:t>
            </a:r>
          </a:p>
          <a:p>
            <a:pPr marL="285750" indent="-285750">
              <a:buFont typeface="Arial" panose="020B0604020202020204" pitchFamily="34" charset="0"/>
              <a:buChar char="•"/>
            </a:pPr>
            <a:r>
              <a:rPr lang="en-US" sz="3200" dirty="0"/>
              <a:t>AI-assisted Audit and Compliance Checks</a:t>
            </a:r>
          </a:p>
          <a:p>
            <a:pPr marL="285750" indent="-285750">
              <a:buFont typeface="Arial" panose="020B0604020202020204" pitchFamily="34" charset="0"/>
              <a:buChar char="•"/>
            </a:pPr>
            <a:r>
              <a:rPr lang="en-US" sz="3200" dirty="0"/>
              <a:t>Automated Budget Monitoring and Alerts</a:t>
            </a:r>
          </a:p>
          <a:p>
            <a:pPr marL="285750" indent="-285750">
              <a:buFont typeface="Arial" panose="020B0604020202020204" pitchFamily="34" charset="0"/>
              <a:buChar char="•"/>
            </a:pPr>
            <a:r>
              <a:rPr lang="en-US" sz="3200" dirty="0"/>
              <a:t>Cash Flow Optimization</a:t>
            </a:r>
          </a:p>
          <a:p>
            <a:endParaRPr lang="en-US" sz="3200" dirty="0"/>
          </a:p>
        </p:txBody>
      </p:sp>
    </p:spTree>
    <p:extLst>
      <p:ext uri="{BB962C8B-B14F-4D97-AF65-F5344CB8AC3E}">
        <p14:creationId xmlns:p14="http://schemas.microsoft.com/office/powerpoint/2010/main" val="30450075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9ECB75-AB0D-8723-1678-A50C9F28AA45}"/>
              </a:ext>
            </a:extLst>
          </p:cNvPr>
          <p:cNvSpPr>
            <a:spLocks noGrp="1"/>
          </p:cNvSpPr>
          <p:nvPr>
            <p:ph type="title"/>
          </p:nvPr>
        </p:nvSpPr>
        <p:spPr/>
        <p:txBody>
          <a:bodyPr/>
          <a:lstStyle/>
          <a:p>
            <a:r>
              <a:rPr lang="en-US" sz="4400" err="1"/>
              <a:t>Benford’s</a:t>
            </a:r>
            <a:r>
              <a:rPr lang="en-US" sz="4400"/>
              <a:t> Law</a:t>
            </a:r>
          </a:p>
        </p:txBody>
      </p:sp>
      <p:sp>
        <p:nvSpPr>
          <p:cNvPr id="2" name="Slide Number Placeholder 1">
            <a:extLst>
              <a:ext uri="{FF2B5EF4-FFF2-40B4-BE49-F238E27FC236}">
                <a16:creationId xmlns:a16="http://schemas.microsoft.com/office/drawing/2014/main" id="{EBA8160E-9E8D-87E6-1198-504550A9F656}"/>
              </a:ext>
            </a:extLst>
          </p:cNvPr>
          <p:cNvSpPr>
            <a:spLocks noGrp="1"/>
          </p:cNvSpPr>
          <p:nvPr>
            <p:ph type="sldNum" sz="quarter" idx="10"/>
          </p:nvPr>
        </p:nvSpPr>
        <p:spPr/>
        <p:txBody>
          <a:bodyPr/>
          <a:lstStyle/>
          <a:p>
            <a:pPr>
              <a:defRPr/>
            </a:pPr>
            <a:r>
              <a:rPr lang="en-US" altLang="en-US"/>
              <a:t>S</a:t>
            </a:r>
            <a:fld id="{78B85A01-C594-4D67-BA05-97E4B02E9628}" type="slidenum">
              <a:rPr lang="en-US" altLang="en-US" smtClean="0"/>
              <a:pPr>
                <a:defRPr/>
              </a:pPr>
              <a:t>26</a:t>
            </a:fld>
            <a:endParaRPr lang="en-US" altLang="en-US"/>
          </a:p>
        </p:txBody>
      </p:sp>
      <p:sp>
        <p:nvSpPr>
          <p:cNvPr id="6" name="Content Placeholder 5">
            <a:extLst>
              <a:ext uri="{FF2B5EF4-FFF2-40B4-BE49-F238E27FC236}">
                <a16:creationId xmlns:a16="http://schemas.microsoft.com/office/drawing/2014/main" id="{E8CE24D4-1BEF-FB19-164F-F9E11590AA07}"/>
              </a:ext>
            </a:extLst>
          </p:cNvPr>
          <p:cNvSpPr>
            <a:spLocks noGrp="1"/>
          </p:cNvSpPr>
          <p:nvPr>
            <p:ph idx="1"/>
          </p:nvPr>
        </p:nvSpPr>
        <p:spPr>
          <a:xfrm>
            <a:off x="160020" y="1600200"/>
            <a:ext cx="3943350" cy="4525963"/>
          </a:xfrm>
        </p:spPr>
        <p:txBody>
          <a:bodyPr/>
          <a:lstStyle/>
          <a:p>
            <a:r>
              <a:rPr lang="en-US" sz="2400"/>
              <a:t>Frequency of leading digits in many real-life sets of numerical data.</a:t>
            </a:r>
          </a:p>
          <a:p>
            <a:pPr marL="0" indent="0">
              <a:buNone/>
            </a:pPr>
            <a:endParaRPr lang="en-US" sz="2400"/>
          </a:p>
          <a:p>
            <a:r>
              <a:rPr lang="en-US" sz="2400"/>
              <a:t>The leading digit is more likely to be small</a:t>
            </a:r>
          </a:p>
          <a:p>
            <a:endParaRPr lang="en-US" sz="2400"/>
          </a:p>
          <a:p>
            <a:r>
              <a:rPr lang="en-US" sz="2400"/>
              <a:t>If the digits in financial documents deviate much from </a:t>
            </a:r>
            <a:r>
              <a:rPr lang="en-US" sz="2400" err="1"/>
              <a:t>Benford's</a:t>
            </a:r>
            <a:r>
              <a:rPr lang="en-US" sz="2400"/>
              <a:t> Law, it may suggest manipulation or falsification of data.</a:t>
            </a:r>
          </a:p>
          <a:p>
            <a:endParaRPr lang="en-US" sz="2400"/>
          </a:p>
          <a:p>
            <a:endParaRPr lang="en-US" sz="2400"/>
          </a:p>
          <a:p>
            <a:endParaRPr lang="en-US" sz="2400"/>
          </a:p>
          <a:p>
            <a:endParaRPr lang="en-US" sz="2400"/>
          </a:p>
          <a:p>
            <a:endParaRPr lang="en-US" sz="2400"/>
          </a:p>
        </p:txBody>
      </p:sp>
      <p:pic>
        <p:nvPicPr>
          <p:cNvPr id="7" name="Picture 6">
            <a:extLst>
              <a:ext uri="{FF2B5EF4-FFF2-40B4-BE49-F238E27FC236}">
                <a16:creationId xmlns:a16="http://schemas.microsoft.com/office/drawing/2014/main" id="{2D0DA3A5-AD5D-3D6A-D142-34C969A219E6}"/>
              </a:ext>
            </a:extLst>
          </p:cNvPr>
          <p:cNvPicPr>
            <a:picLocks noChangeAspect="1"/>
          </p:cNvPicPr>
          <p:nvPr/>
        </p:nvPicPr>
        <p:blipFill>
          <a:blip r:embed="rId3"/>
          <a:stretch>
            <a:fillRect/>
          </a:stretch>
        </p:blipFill>
        <p:spPr>
          <a:xfrm>
            <a:off x="3930651" y="1901190"/>
            <a:ext cx="8261349" cy="4956810"/>
          </a:xfrm>
          <a:prstGeom prst="rect">
            <a:avLst/>
          </a:prstGeom>
        </p:spPr>
      </p:pic>
    </p:spTree>
    <p:extLst>
      <p:ext uri="{BB962C8B-B14F-4D97-AF65-F5344CB8AC3E}">
        <p14:creationId xmlns:p14="http://schemas.microsoft.com/office/powerpoint/2010/main" val="8953353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B004739-99F6-2E45-879E-B6D2FE192FF2}"/>
              </a:ext>
            </a:extLst>
          </p:cNvPr>
          <p:cNvSpPr>
            <a:spLocks noGrp="1"/>
          </p:cNvSpPr>
          <p:nvPr>
            <p:ph type="sldNum" sz="quarter" idx="10"/>
          </p:nvPr>
        </p:nvSpPr>
        <p:spPr/>
        <p:txBody>
          <a:bodyPr/>
          <a:lstStyle/>
          <a:p>
            <a:pPr>
              <a:defRPr/>
            </a:pPr>
            <a:r>
              <a:rPr lang="en-US" altLang="en-US"/>
              <a:t>S</a:t>
            </a:r>
            <a:fld id="{BAF5D8E4-FFF2-430A-994B-90CECC4A5F1A}" type="slidenum">
              <a:rPr lang="en-US" altLang="en-US" smtClean="0"/>
              <a:pPr>
                <a:defRPr/>
              </a:pPr>
              <a:t>27</a:t>
            </a:fld>
            <a:endParaRPr lang="en-US" altLang="en-US"/>
          </a:p>
        </p:txBody>
      </p:sp>
      <p:pic>
        <p:nvPicPr>
          <p:cNvPr id="5" name="Picture 4">
            <a:extLst>
              <a:ext uri="{FF2B5EF4-FFF2-40B4-BE49-F238E27FC236}">
                <a16:creationId xmlns:a16="http://schemas.microsoft.com/office/drawing/2014/main" id="{5E64B283-7317-96CD-427A-9FF0412CA1FE}"/>
              </a:ext>
            </a:extLst>
          </p:cNvPr>
          <p:cNvPicPr>
            <a:picLocks noChangeAspect="1"/>
          </p:cNvPicPr>
          <p:nvPr/>
        </p:nvPicPr>
        <p:blipFill>
          <a:blip r:embed="rId3"/>
          <a:stretch>
            <a:fillRect/>
          </a:stretch>
        </p:blipFill>
        <p:spPr>
          <a:xfrm>
            <a:off x="-32331" y="811530"/>
            <a:ext cx="12224331" cy="6035040"/>
          </a:xfrm>
          <a:prstGeom prst="rect">
            <a:avLst/>
          </a:prstGeom>
        </p:spPr>
      </p:pic>
      <p:sp>
        <p:nvSpPr>
          <p:cNvPr id="6" name="TextBox 5">
            <a:extLst>
              <a:ext uri="{FF2B5EF4-FFF2-40B4-BE49-F238E27FC236}">
                <a16:creationId xmlns:a16="http://schemas.microsoft.com/office/drawing/2014/main" id="{D48CE749-EFE6-2F9F-84B9-6866C2B38FF4}"/>
              </a:ext>
            </a:extLst>
          </p:cNvPr>
          <p:cNvSpPr txBox="1"/>
          <p:nvPr/>
        </p:nvSpPr>
        <p:spPr>
          <a:xfrm>
            <a:off x="3554730" y="152400"/>
            <a:ext cx="5457648" cy="646331"/>
          </a:xfrm>
          <a:prstGeom prst="rect">
            <a:avLst/>
          </a:prstGeom>
          <a:noFill/>
        </p:spPr>
        <p:txBody>
          <a:bodyPr wrap="none" rtlCol="0">
            <a:spAutoFit/>
          </a:bodyPr>
          <a:lstStyle/>
          <a:p>
            <a:r>
              <a:rPr lang="en-US" sz="3600" b="1">
                <a:solidFill>
                  <a:schemeClr val="tx2"/>
                </a:solidFill>
              </a:rPr>
              <a:t>Infrastructure Maintenance</a:t>
            </a:r>
          </a:p>
        </p:txBody>
      </p:sp>
    </p:spTree>
    <p:extLst>
      <p:ext uri="{BB962C8B-B14F-4D97-AF65-F5344CB8AC3E}">
        <p14:creationId xmlns:p14="http://schemas.microsoft.com/office/powerpoint/2010/main" val="24535188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FEBAF06-4AF1-B8CC-F243-C76D6F1FEF50}"/>
              </a:ext>
            </a:extLst>
          </p:cNvPr>
          <p:cNvSpPr>
            <a:spLocks noGrp="1"/>
          </p:cNvSpPr>
          <p:nvPr>
            <p:ph type="sldNum" sz="quarter" idx="10"/>
          </p:nvPr>
        </p:nvSpPr>
        <p:spPr/>
        <p:txBody>
          <a:bodyPr/>
          <a:lstStyle/>
          <a:p>
            <a:pPr>
              <a:defRPr/>
            </a:pPr>
            <a:r>
              <a:rPr lang="en-US" altLang="en-US"/>
              <a:t>S</a:t>
            </a:r>
            <a:fld id="{78B85A01-C594-4D67-BA05-97E4B02E9628}" type="slidenum">
              <a:rPr lang="en-US" altLang="en-US" smtClean="0"/>
              <a:pPr>
                <a:defRPr/>
              </a:pPr>
              <a:t>28</a:t>
            </a:fld>
            <a:endParaRPr lang="en-US" altLang="en-US"/>
          </a:p>
        </p:txBody>
      </p:sp>
      <p:pic>
        <p:nvPicPr>
          <p:cNvPr id="3" name="Picture 2">
            <a:extLst>
              <a:ext uri="{FF2B5EF4-FFF2-40B4-BE49-F238E27FC236}">
                <a16:creationId xmlns:a16="http://schemas.microsoft.com/office/drawing/2014/main" id="{CC9392C6-1946-FBE2-28DC-1DCE924888C0}"/>
              </a:ext>
            </a:extLst>
          </p:cNvPr>
          <p:cNvPicPr>
            <a:picLocks noChangeAspect="1"/>
          </p:cNvPicPr>
          <p:nvPr/>
        </p:nvPicPr>
        <p:blipFill>
          <a:blip r:embed="rId3"/>
          <a:stretch>
            <a:fillRect/>
          </a:stretch>
        </p:blipFill>
        <p:spPr>
          <a:xfrm>
            <a:off x="80010" y="1406961"/>
            <a:ext cx="5627370" cy="42205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a:extLst>
              <a:ext uri="{FF2B5EF4-FFF2-40B4-BE49-F238E27FC236}">
                <a16:creationId xmlns:a16="http://schemas.microsoft.com/office/drawing/2014/main" id="{67BC9899-2F13-5011-BEF3-76420BE433E6}"/>
              </a:ext>
            </a:extLst>
          </p:cNvPr>
          <p:cNvSpPr txBox="1"/>
          <p:nvPr/>
        </p:nvSpPr>
        <p:spPr>
          <a:xfrm>
            <a:off x="6024880" y="1406961"/>
            <a:ext cx="6167120" cy="4832092"/>
          </a:xfrm>
          <a:prstGeom prst="rect">
            <a:avLst/>
          </a:prstGeom>
          <a:noFill/>
        </p:spPr>
        <p:txBody>
          <a:bodyPr wrap="square" rtlCol="0">
            <a:spAutoFit/>
          </a:bodyPr>
          <a:lstStyle/>
          <a:p>
            <a:r>
              <a:rPr lang="en-US" sz="2800" b="1"/>
              <a:t>Drones are not new but what is with AI?</a:t>
            </a:r>
          </a:p>
          <a:p>
            <a:pPr marL="285750" indent="-285750">
              <a:buFont typeface="Arial" panose="020B0604020202020204" pitchFamily="34" charset="0"/>
              <a:buChar char="•"/>
            </a:pPr>
            <a:r>
              <a:rPr lang="en-US" sz="2800"/>
              <a:t>Computer vision to identify potential issues in structures, such as cracks or corrosion, and alert inspectors to take necessary actions.</a:t>
            </a:r>
          </a:p>
          <a:p>
            <a:pPr marL="285750" indent="-285750">
              <a:buFont typeface="Arial" panose="020B0604020202020204" pitchFamily="34" charset="0"/>
              <a:buChar char="•"/>
            </a:pPr>
            <a:r>
              <a:rPr lang="en-US" sz="2800"/>
              <a:t>Autonomous operation – no humans needed.</a:t>
            </a:r>
          </a:p>
          <a:p>
            <a:pPr marL="285750" indent="-285750">
              <a:buFont typeface="Arial" panose="020B0604020202020204" pitchFamily="34" charset="0"/>
              <a:buChar char="•"/>
            </a:pPr>
            <a:r>
              <a:rPr lang="en-US" sz="2800"/>
              <a:t>Dock-based drones and automation of entire inspection process.</a:t>
            </a:r>
          </a:p>
          <a:p>
            <a:pPr marL="285750" indent="-285750">
              <a:buFont typeface="Arial" panose="020B0604020202020204" pitchFamily="34" charset="0"/>
              <a:buChar char="•"/>
            </a:pPr>
            <a:r>
              <a:rPr lang="en-US" sz="2800"/>
              <a:t>Other non-drone tech could provide similar benefits (multi-sensor robots)</a:t>
            </a:r>
          </a:p>
        </p:txBody>
      </p:sp>
    </p:spTree>
    <p:extLst>
      <p:ext uri="{BB962C8B-B14F-4D97-AF65-F5344CB8AC3E}">
        <p14:creationId xmlns:p14="http://schemas.microsoft.com/office/powerpoint/2010/main" val="42247026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DC012F-97DE-A1CE-9B63-44FE35C8F0AC}"/>
              </a:ext>
            </a:extLst>
          </p:cNvPr>
          <p:cNvSpPr>
            <a:spLocks noGrp="1"/>
          </p:cNvSpPr>
          <p:nvPr>
            <p:ph type="title"/>
          </p:nvPr>
        </p:nvSpPr>
        <p:spPr/>
        <p:txBody>
          <a:bodyPr/>
          <a:lstStyle/>
          <a:p>
            <a:r>
              <a:rPr lang="en-US" sz="4000"/>
              <a:t>Why is Infrastructure a Good Example?</a:t>
            </a:r>
          </a:p>
        </p:txBody>
      </p:sp>
      <p:sp>
        <p:nvSpPr>
          <p:cNvPr id="4" name="Content Placeholder 3">
            <a:extLst>
              <a:ext uri="{FF2B5EF4-FFF2-40B4-BE49-F238E27FC236}">
                <a16:creationId xmlns:a16="http://schemas.microsoft.com/office/drawing/2014/main" id="{246CCF9A-9573-BBA4-9154-9496FD755991}"/>
              </a:ext>
            </a:extLst>
          </p:cNvPr>
          <p:cNvSpPr>
            <a:spLocks noGrp="1"/>
          </p:cNvSpPr>
          <p:nvPr>
            <p:ph idx="1"/>
          </p:nvPr>
        </p:nvSpPr>
        <p:spPr/>
        <p:txBody>
          <a:bodyPr/>
          <a:lstStyle/>
          <a:p>
            <a:r>
              <a:rPr lang="en-US" sz="3200"/>
              <a:t>Based on more mature AI technology (computer vision)</a:t>
            </a:r>
          </a:p>
          <a:p>
            <a:endParaRPr lang="en-US" sz="3200"/>
          </a:p>
          <a:p>
            <a:r>
              <a:rPr lang="en-US" sz="3200"/>
              <a:t>Clear predictive question – where are we on the deterioration curve?</a:t>
            </a:r>
          </a:p>
          <a:p>
            <a:endParaRPr lang="en-US" sz="3200"/>
          </a:p>
          <a:p>
            <a:r>
              <a:rPr lang="en-US" sz="3200"/>
              <a:t>Clear payoff to answer – intervene before hitting the steep part of the curve</a:t>
            </a:r>
          </a:p>
        </p:txBody>
      </p:sp>
      <p:sp>
        <p:nvSpPr>
          <p:cNvPr id="2" name="Slide Number Placeholder 1">
            <a:extLst>
              <a:ext uri="{FF2B5EF4-FFF2-40B4-BE49-F238E27FC236}">
                <a16:creationId xmlns:a16="http://schemas.microsoft.com/office/drawing/2014/main" id="{5296F5C1-88B4-BFFE-2E4D-EFF760B54BFD}"/>
              </a:ext>
            </a:extLst>
          </p:cNvPr>
          <p:cNvSpPr>
            <a:spLocks noGrp="1"/>
          </p:cNvSpPr>
          <p:nvPr>
            <p:ph type="sldNum" sz="quarter" idx="10"/>
          </p:nvPr>
        </p:nvSpPr>
        <p:spPr/>
        <p:txBody>
          <a:bodyPr/>
          <a:lstStyle/>
          <a:p>
            <a:pPr>
              <a:defRPr/>
            </a:pPr>
            <a:r>
              <a:rPr lang="en-US" altLang="en-US"/>
              <a:t>S</a:t>
            </a:r>
            <a:fld id="{78B85A01-C594-4D67-BA05-97E4B02E9628}" type="slidenum">
              <a:rPr lang="en-US" altLang="en-US" smtClean="0"/>
              <a:pPr>
                <a:defRPr/>
              </a:pPr>
              <a:t>29</a:t>
            </a:fld>
            <a:endParaRPr lang="en-US" altLang="en-US"/>
          </a:p>
        </p:txBody>
      </p:sp>
    </p:spTree>
    <p:extLst>
      <p:ext uri="{BB962C8B-B14F-4D97-AF65-F5344CB8AC3E}">
        <p14:creationId xmlns:p14="http://schemas.microsoft.com/office/powerpoint/2010/main" val="190644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F0543B-634A-F0A5-25B7-142D51C86803}"/>
              </a:ext>
            </a:extLst>
          </p:cNvPr>
          <p:cNvSpPr>
            <a:spLocks noGrp="1"/>
          </p:cNvSpPr>
          <p:nvPr>
            <p:ph type="title"/>
          </p:nvPr>
        </p:nvSpPr>
        <p:spPr>
          <a:xfrm>
            <a:off x="609600" y="274638"/>
            <a:ext cx="10972800" cy="1143000"/>
          </a:xfrm>
        </p:spPr>
        <p:txBody>
          <a:bodyPr wrap="square" anchor="ctr">
            <a:normAutofit/>
          </a:bodyPr>
          <a:lstStyle/>
          <a:p>
            <a:r>
              <a:rPr lang="en-US" sz="4000"/>
              <a:t>Very Basic AI Typology</a:t>
            </a:r>
          </a:p>
        </p:txBody>
      </p:sp>
      <p:sp>
        <p:nvSpPr>
          <p:cNvPr id="3" name="Slide Number Placeholder 2">
            <a:extLst>
              <a:ext uri="{FF2B5EF4-FFF2-40B4-BE49-F238E27FC236}">
                <a16:creationId xmlns:a16="http://schemas.microsoft.com/office/drawing/2014/main" id="{35C23D6D-C9B3-6BA5-FC9F-9A7286C4AF2F}"/>
              </a:ext>
            </a:extLst>
          </p:cNvPr>
          <p:cNvSpPr>
            <a:spLocks noGrp="1"/>
          </p:cNvSpPr>
          <p:nvPr>
            <p:ph type="sldNum" sz="quarter" idx="10"/>
          </p:nvPr>
        </p:nvSpPr>
        <p:spPr>
          <a:xfrm>
            <a:off x="9144000" y="152400"/>
            <a:ext cx="2844800" cy="365125"/>
          </a:xfrm>
        </p:spPr>
        <p:txBody>
          <a:bodyPr wrap="square" anchor="t">
            <a:normAutofit/>
          </a:bodyPr>
          <a:lstStyle/>
          <a:p>
            <a:pPr>
              <a:spcAft>
                <a:spcPts val="600"/>
              </a:spcAft>
              <a:defRPr/>
            </a:pPr>
            <a:r>
              <a:rPr lang="en-US" altLang="en-US"/>
              <a:t>S</a:t>
            </a:r>
            <a:fld id="{BAF5D8E4-FFF2-430A-994B-90CECC4A5F1A}" type="slidenum">
              <a:rPr lang="en-US" altLang="en-US" smtClean="0"/>
              <a:pPr>
                <a:spcAft>
                  <a:spcPts val="600"/>
                </a:spcAft>
                <a:defRPr/>
              </a:pPr>
              <a:t>3</a:t>
            </a:fld>
            <a:endParaRPr lang="en-US" altLang="en-US"/>
          </a:p>
        </p:txBody>
      </p:sp>
      <p:graphicFrame>
        <p:nvGraphicFramePr>
          <p:cNvPr id="7" name="Content Placeholder 4">
            <a:extLst>
              <a:ext uri="{FF2B5EF4-FFF2-40B4-BE49-F238E27FC236}">
                <a16:creationId xmlns:a16="http://schemas.microsoft.com/office/drawing/2014/main" id="{4C3E3B9D-F97D-022A-6B68-46A557689611}"/>
              </a:ext>
            </a:extLst>
          </p:cNvPr>
          <p:cNvGraphicFramePr>
            <a:graphicFrameLocks noGrp="1"/>
          </p:cNvGraphicFramePr>
          <p:nvPr>
            <p:ph idx="1"/>
            <p:extLst>
              <p:ext uri="{D42A27DB-BD31-4B8C-83A1-F6EECF244321}">
                <p14:modId xmlns:p14="http://schemas.microsoft.com/office/powerpoint/2010/main" val="4006061897"/>
              </p:ext>
            </p:extLst>
          </p:nvPr>
        </p:nvGraphicFramePr>
        <p:xfrm>
          <a:off x="235131" y="1600200"/>
          <a:ext cx="11753669" cy="48267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09869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86E3AAB-ADBA-D561-7174-1289D0E48D85}"/>
              </a:ext>
            </a:extLst>
          </p:cNvPr>
          <p:cNvSpPr>
            <a:spLocks noGrp="1"/>
          </p:cNvSpPr>
          <p:nvPr>
            <p:ph type="sldNum" sz="quarter" idx="10"/>
          </p:nvPr>
        </p:nvSpPr>
        <p:spPr/>
        <p:txBody>
          <a:bodyPr/>
          <a:lstStyle/>
          <a:p>
            <a:pPr>
              <a:defRPr/>
            </a:pPr>
            <a:r>
              <a:rPr lang="en-US" altLang="en-US"/>
              <a:t>S</a:t>
            </a:r>
            <a:fld id="{78B85A01-C594-4D67-BA05-97E4B02E9628}" type="slidenum">
              <a:rPr lang="en-US" altLang="en-US" smtClean="0"/>
              <a:pPr>
                <a:defRPr/>
              </a:pPr>
              <a:t>30</a:t>
            </a:fld>
            <a:endParaRPr lang="en-US" altLang="en-US"/>
          </a:p>
        </p:txBody>
      </p:sp>
      <p:pic>
        <p:nvPicPr>
          <p:cNvPr id="4" name="Picture 3">
            <a:extLst>
              <a:ext uri="{FF2B5EF4-FFF2-40B4-BE49-F238E27FC236}">
                <a16:creationId xmlns:a16="http://schemas.microsoft.com/office/drawing/2014/main" id="{17DA16CC-99BC-9264-207F-81C91112F23A}"/>
              </a:ext>
            </a:extLst>
          </p:cNvPr>
          <p:cNvPicPr>
            <a:picLocks noChangeAspect="1"/>
          </p:cNvPicPr>
          <p:nvPr/>
        </p:nvPicPr>
        <p:blipFill>
          <a:blip r:embed="rId2"/>
          <a:stretch>
            <a:fillRect/>
          </a:stretch>
        </p:blipFill>
        <p:spPr>
          <a:xfrm>
            <a:off x="137161" y="841416"/>
            <a:ext cx="11851640" cy="58641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a:extLst>
              <a:ext uri="{FF2B5EF4-FFF2-40B4-BE49-F238E27FC236}">
                <a16:creationId xmlns:a16="http://schemas.microsoft.com/office/drawing/2014/main" id="{D48CE749-EFE6-2F9F-84B9-6866C2B38FF4}"/>
              </a:ext>
            </a:extLst>
          </p:cNvPr>
          <p:cNvSpPr txBox="1"/>
          <p:nvPr/>
        </p:nvSpPr>
        <p:spPr>
          <a:xfrm>
            <a:off x="4730081" y="152400"/>
            <a:ext cx="2731838" cy="646331"/>
          </a:xfrm>
          <a:prstGeom prst="rect">
            <a:avLst/>
          </a:prstGeom>
          <a:noFill/>
        </p:spPr>
        <p:txBody>
          <a:bodyPr wrap="none" rtlCol="0">
            <a:spAutoFit/>
          </a:bodyPr>
          <a:lstStyle/>
          <a:p>
            <a:r>
              <a:rPr lang="en-US" sz="3600" b="1">
                <a:solidFill>
                  <a:schemeClr val="tx2"/>
                </a:solidFill>
              </a:rPr>
              <a:t>Smart Pricing</a:t>
            </a:r>
          </a:p>
        </p:txBody>
      </p:sp>
    </p:spTree>
    <p:extLst>
      <p:ext uri="{BB962C8B-B14F-4D97-AF65-F5344CB8AC3E}">
        <p14:creationId xmlns:p14="http://schemas.microsoft.com/office/powerpoint/2010/main" val="5041668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22740CE-1170-9BBB-189C-BE07CF23BC2A}"/>
              </a:ext>
            </a:extLst>
          </p:cNvPr>
          <p:cNvSpPr>
            <a:spLocks noGrp="1"/>
          </p:cNvSpPr>
          <p:nvPr>
            <p:ph type="sldNum" sz="quarter" idx="10"/>
          </p:nvPr>
        </p:nvSpPr>
        <p:spPr/>
        <p:txBody>
          <a:bodyPr/>
          <a:lstStyle/>
          <a:p>
            <a:pPr>
              <a:defRPr/>
            </a:pPr>
            <a:r>
              <a:rPr lang="en-US" altLang="en-US"/>
              <a:t>S</a:t>
            </a:r>
            <a:fld id="{78B85A01-C594-4D67-BA05-97E4B02E9628}" type="slidenum">
              <a:rPr lang="en-US" altLang="en-US" smtClean="0"/>
              <a:pPr>
                <a:defRPr/>
              </a:pPr>
              <a:t>31</a:t>
            </a:fld>
            <a:endParaRPr lang="en-US" altLang="en-US"/>
          </a:p>
        </p:txBody>
      </p:sp>
      <p:pic>
        <p:nvPicPr>
          <p:cNvPr id="4" name="Picture 3" descr="A qr code with a few squares&#10;&#10;Description automatically generated">
            <a:extLst>
              <a:ext uri="{FF2B5EF4-FFF2-40B4-BE49-F238E27FC236}">
                <a16:creationId xmlns:a16="http://schemas.microsoft.com/office/drawing/2014/main" id="{29CCA7F1-3892-BC7B-3A66-9A9AC5F9DC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8260" y="4043680"/>
            <a:ext cx="2661920" cy="2661920"/>
          </a:xfrm>
          <a:prstGeom prst="rect">
            <a:avLst/>
          </a:prstGeom>
        </p:spPr>
      </p:pic>
      <p:pic>
        <p:nvPicPr>
          <p:cNvPr id="6" name="Picture 5">
            <a:extLst>
              <a:ext uri="{FF2B5EF4-FFF2-40B4-BE49-F238E27FC236}">
                <a16:creationId xmlns:a16="http://schemas.microsoft.com/office/drawing/2014/main" id="{5ED8B4E9-A800-DD77-7925-F9C67EF90226}"/>
              </a:ext>
            </a:extLst>
          </p:cNvPr>
          <p:cNvPicPr>
            <a:picLocks noChangeAspect="1"/>
          </p:cNvPicPr>
          <p:nvPr/>
        </p:nvPicPr>
        <p:blipFill>
          <a:blip r:embed="rId4"/>
          <a:stretch>
            <a:fillRect/>
          </a:stretch>
        </p:blipFill>
        <p:spPr>
          <a:xfrm>
            <a:off x="8808180" y="152400"/>
            <a:ext cx="2922080" cy="37897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a:extLst>
              <a:ext uri="{FF2B5EF4-FFF2-40B4-BE49-F238E27FC236}">
                <a16:creationId xmlns:a16="http://schemas.microsoft.com/office/drawing/2014/main" id="{CDB1EE6B-DBA9-E7A9-D088-16FFC6183E67}"/>
              </a:ext>
            </a:extLst>
          </p:cNvPr>
          <p:cNvSpPr txBox="1"/>
          <p:nvPr/>
        </p:nvSpPr>
        <p:spPr>
          <a:xfrm>
            <a:off x="249380" y="705177"/>
            <a:ext cx="8429905" cy="5447645"/>
          </a:xfrm>
          <a:prstGeom prst="rect">
            <a:avLst/>
          </a:prstGeom>
          <a:noFill/>
        </p:spPr>
        <p:txBody>
          <a:bodyPr wrap="square" rtlCol="0">
            <a:spAutoFit/>
          </a:bodyPr>
          <a:lstStyle/>
          <a:p>
            <a:r>
              <a:rPr lang="en-US" sz="4000" b="1"/>
              <a:t>Smart Pricing</a:t>
            </a:r>
          </a:p>
          <a:p>
            <a:endParaRPr lang="en-US" sz="2800"/>
          </a:p>
          <a:p>
            <a:r>
              <a:rPr lang="en-US" sz="2800"/>
              <a:t>Use machine learning to estimate customer ability to pay and adjust prices accordingly. A bit like credit scoring.</a:t>
            </a:r>
          </a:p>
          <a:p>
            <a:endParaRPr lang="en-US" sz="2800"/>
          </a:p>
          <a:p>
            <a:r>
              <a:rPr lang="en-US" sz="2800"/>
              <a:t>Smart pricing already in use by many private sector companies.</a:t>
            </a:r>
          </a:p>
          <a:p>
            <a:endParaRPr lang="en-US" sz="2800"/>
          </a:p>
          <a:p>
            <a:r>
              <a:rPr lang="en-US" sz="2800"/>
              <a:t>GFOA participating in pilot program for water bills with City of Portland</a:t>
            </a:r>
          </a:p>
          <a:p>
            <a:endParaRPr lang="en-US" sz="2800"/>
          </a:p>
          <a:p>
            <a:r>
              <a:rPr lang="en-US" sz="2800"/>
              <a:t> </a:t>
            </a:r>
          </a:p>
        </p:txBody>
      </p:sp>
    </p:spTree>
    <p:extLst>
      <p:ext uri="{BB962C8B-B14F-4D97-AF65-F5344CB8AC3E}">
        <p14:creationId xmlns:p14="http://schemas.microsoft.com/office/powerpoint/2010/main" val="15666225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B6B4F9-96F6-451A-9863-5E05C4A619B3}"/>
              </a:ext>
            </a:extLst>
          </p:cNvPr>
          <p:cNvSpPr>
            <a:spLocks noGrp="1"/>
          </p:cNvSpPr>
          <p:nvPr>
            <p:ph type="title"/>
          </p:nvPr>
        </p:nvSpPr>
        <p:spPr/>
        <p:txBody>
          <a:bodyPr/>
          <a:lstStyle/>
          <a:p>
            <a:r>
              <a:rPr lang="en-US" sz="4000"/>
              <a:t>Forecasting</a:t>
            </a:r>
          </a:p>
        </p:txBody>
      </p:sp>
      <p:sp>
        <p:nvSpPr>
          <p:cNvPr id="4" name="Content Placeholder 3">
            <a:extLst>
              <a:ext uri="{FF2B5EF4-FFF2-40B4-BE49-F238E27FC236}">
                <a16:creationId xmlns:a16="http://schemas.microsoft.com/office/drawing/2014/main" id="{5125D10D-524B-A6D1-0155-62D5F3ADBBA3}"/>
              </a:ext>
            </a:extLst>
          </p:cNvPr>
          <p:cNvSpPr>
            <a:spLocks noGrp="1"/>
          </p:cNvSpPr>
          <p:nvPr>
            <p:ph idx="1"/>
          </p:nvPr>
        </p:nvSpPr>
        <p:spPr>
          <a:xfrm>
            <a:off x="530942" y="1557082"/>
            <a:ext cx="10972800" cy="4525963"/>
          </a:xfrm>
        </p:spPr>
        <p:txBody>
          <a:bodyPr/>
          <a:lstStyle/>
          <a:p>
            <a:r>
              <a:rPr lang="en-US" sz="3200"/>
              <a:t>Improved accuracy</a:t>
            </a:r>
          </a:p>
          <a:p>
            <a:pPr lvl="1"/>
            <a:r>
              <a:rPr lang="en-US" sz="2900"/>
              <a:t>Better use of time series</a:t>
            </a:r>
          </a:p>
          <a:p>
            <a:pPr lvl="1"/>
            <a:r>
              <a:rPr lang="en-US" sz="2900"/>
              <a:t>Incorporate external data</a:t>
            </a:r>
          </a:p>
          <a:p>
            <a:pPr marL="0" indent="0">
              <a:buNone/>
            </a:pPr>
            <a:endParaRPr lang="en-US" sz="3200"/>
          </a:p>
          <a:p>
            <a:r>
              <a:rPr lang="en-US" sz="3200"/>
              <a:t>Scenario analysis</a:t>
            </a:r>
          </a:p>
          <a:p>
            <a:endParaRPr lang="en-US" sz="3200"/>
          </a:p>
          <a:p>
            <a:r>
              <a:rPr lang="en-US" sz="3200"/>
              <a:t>Supercharge forecast usefulness</a:t>
            </a:r>
          </a:p>
          <a:p>
            <a:endParaRPr lang="en-US" sz="3200"/>
          </a:p>
        </p:txBody>
      </p:sp>
      <p:sp>
        <p:nvSpPr>
          <p:cNvPr id="2" name="Slide Number Placeholder 1">
            <a:extLst>
              <a:ext uri="{FF2B5EF4-FFF2-40B4-BE49-F238E27FC236}">
                <a16:creationId xmlns:a16="http://schemas.microsoft.com/office/drawing/2014/main" id="{E3C296F6-C140-6EDA-1FCD-858E23122339}"/>
              </a:ext>
            </a:extLst>
          </p:cNvPr>
          <p:cNvSpPr>
            <a:spLocks noGrp="1"/>
          </p:cNvSpPr>
          <p:nvPr>
            <p:ph type="sldNum" sz="quarter" idx="10"/>
          </p:nvPr>
        </p:nvSpPr>
        <p:spPr/>
        <p:txBody>
          <a:bodyPr/>
          <a:lstStyle/>
          <a:p>
            <a:pPr>
              <a:defRPr/>
            </a:pPr>
            <a:r>
              <a:rPr lang="en-US" altLang="en-US"/>
              <a:t>S</a:t>
            </a:r>
            <a:fld id="{78B85A01-C594-4D67-BA05-97E4B02E9628}" type="slidenum">
              <a:rPr lang="en-US" altLang="en-US" smtClean="0"/>
              <a:pPr>
                <a:defRPr/>
              </a:pPr>
              <a:t>32</a:t>
            </a:fld>
            <a:endParaRPr lang="en-US" altLang="en-US"/>
          </a:p>
        </p:txBody>
      </p:sp>
      <p:pic>
        <p:nvPicPr>
          <p:cNvPr id="6" name="Picture 5" descr="A robot aiming a target&#10;&#10;Description automatically generated">
            <a:extLst>
              <a:ext uri="{FF2B5EF4-FFF2-40B4-BE49-F238E27FC236}">
                <a16:creationId xmlns:a16="http://schemas.microsoft.com/office/drawing/2014/main" id="{97FE13A5-ADFC-4285-7C38-83D4480784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2837" y="1557082"/>
            <a:ext cx="4525963" cy="45259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4200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9430E40-263E-D683-164A-596A6490E1B0}"/>
              </a:ext>
            </a:extLst>
          </p:cNvPr>
          <p:cNvSpPr>
            <a:spLocks noGrp="1"/>
          </p:cNvSpPr>
          <p:nvPr>
            <p:ph type="sldNum" sz="quarter" idx="10"/>
          </p:nvPr>
        </p:nvSpPr>
        <p:spPr/>
        <p:txBody>
          <a:bodyPr/>
          <a:lstStyle/>
          <a:p>
            <a:pPr>
              <a:defRPr/>
            </a:pPr>
            <a:r>
              <a:rPr lang="en-US" altLang="en-US"/>
              <a:t>S</a:t>
            </a:r>
            <a:fld id="{F282D007-3449-47FF-8B8D-D9006A5BAA42}" type="slidenum">
              <a:rPr lang="en-US" altLang="en-US" smtClean="0"/>
              <a:pPr>
                <a:defRPr/>
              </a:pPr>
              <a:t>33</a:t>
            </a:fld>
            <a:endParaRPr lang="en-US" altLang="en-US"/>
          </a:p>
        </p:txBody>
      </p:sp>
      <p:sp>
        <p:nvSpPr>
          <p:cNvPr id="2" name="Title 1">
            <a:extLst>
              <a:ext uri="{FF2B5EF4-FFF2-40B4-BE49-F238E27FC236}">
                <a16:creationId xmlns:a16="http://schemas.microsoft.com/office/drawing/2014/main" id="{B13DAB35-43F9-AF1A-5886-644FC4FD7301}"/>
              </a:ext>
            </a:extLst>
          </p:cNvPr>
          <p:cNvSpPr>
            <a:spLocks noGrp="1"/>
          </p:cNvSpPr>
          <p:nvPr>
            <p:ph type="title" idx="4294967295"/>
          </p:nvPr>
        </p:nvSpPr>
        <p:spPr>
          <a:xfrm>
            <a:off x="609600" y="-84137"/>
            <a:ext cx="10972800" cy="1143000"/>
          </a:xfrm>
        </p:spPr>
        <p:txBody>
          <a:bodyPr/>
          <a:lstStyle/>
          <a:p>
            <a:r>
              <a:rPr lang="en-US" sz="4000" dirty="0"/>
              <a:t>Forecasting</a:t>
            </a:r>
          </a:p>
        </p:txBody>
      </p:sp>
      <p:sp>
        <p:nvSpPr>
          <p:cNvPr id="3" name="Content Placeholder 2">
            <a:extLst>
              <a:ext uri="{FF2B5EF4-FFF2-40B4-BE49-F238E27FC236}">
                <a16:creationId xmlns:a16="http://schemas.microsoft.com/office/drawing/2014/main" id="{C27BADEF-5B89-AAB7-E9C0-DC2C2616556F}"/>
              </a:ext>
            </a:extLst>
          </p:cNvPr>
          <p:cNvSpPr>
            <a:spLocks noGrp="1"/>
          </p:cNvSpPr>
          <p:nvPr>
            <p:ph idx="4294967295"/>
          </p:nvPr>
        </p:nvSpPr>
        <p:spPr>
          <a:xfrm>
            <a:off x="137160" y="874980"/>
            <a:ext cx="12054840" cy="2484437"/>
          </a:xfrm>
        </p:spPr>
        <p:txBody>
          <a:bodyPr/>
          <a:lstStyle/>
          <a:p>
            <a:pPr marL="0" indent="0">
              <a:buNone/>
            </a:pPr>
            <a:r>
              <a:rPr lang="en-US" dirty="0"/>
              <a:t>Algorithms can analyze historical financial data, economic indicators, and other information to forecast revenues and expenses.</a:t>
            </a:r>
          </a:p>
          <a:p>
            <a:pPr marL="0" indent="0">
              <a:buNone/>
            </a:pPr>
            <a:endParaRPr lang="en-US" dirty="0"/>
          </a:p>
          <a:p>
            <a:pPr marL="0" indent="0">
              <a:buNone/>
            </a:pPr>
            <a:r>
              <a:rPr lang="en-US" dirty="0"/>
              <a:t>Automated forecast software has been around a while. According to GFOA tests, it outperforms manual forecasts. </a:t>
            </a:r>
          </a:p>
          <a:p>
            <a:pPr marL="0" indent="0">
              <a:buNone/>
            </a:pPr>
            <a:endParaRPr lang="en-US" dirty="0"/>
          </a:p>
          <a:p>
            <a:pPr marL="0" indent="0">
              <a:buNone/>
            </a:pPr>
            <a:r>
              <a:rPr lang="en-US" dirty="0"/>
              <a:t>AI could automate selection of techniques and other parameters that had to be performed by humans.</a:t>
            </a:r>
          </a:p>
        </p:txBody>
      </p:sp>
      <p:pic>
        <p:nvPicPr>
          <p:cNvPr id="5" name="Picture 4">
            <a:extLst>
              <a:ext uri="{FF2B5EF4-FFF2-40B4-BE49-F238E27FC236}">
                <a16:creationId xmlns:a16="http://schemas.microsoft.com/office/drawing/2014/main" id="{F69094D5-C498-255F-921F-7960C641DCE4}"/>
              </a:ext>
            </a:extLst>
          </p:cNvPr>
          <p:cNvPicPr>
            <a:picLocks noChangeAspect="1"/>
          </p:cNvPicPr>
          <p:nvPr/>
        </p:nvPicPr>
        <p:blipFill>
          <a:blip r:embed="rId3"/>
          <a:stretch>
            <a:fillRect/>
          </a:stretch>
        </p:blipFill>
        <p:spPr>
          <a:xfrm>
            <a:off x="609600" y="3175533"/>
            <a:ext cx="10747057" cy="3682467"/>
          </a:xfrm>
          <a:prstGeom prst="rect">
            <a:avLst/>
          </a:prstGeom>
        </p:spPr>
      </p:pic>
    </p:spTree>
    <p:extLst>
      <p:ext uri="{BB962C8B-B14F-4D97-AF65-F5344CB8AC3E}">
        <p14:creationId xmlns:p14="http://schemas.microsoft.com/office/powerpoint/2010/main" val="27770802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D2D975-8D0E-E6E8-42C7-AFC0061D702B}"/>
              </a:ext>
            </a:extLst>
          </p:cNvPr>
          <p:cNvSpPr>
            <a:spLocks noGrp="1"/>
          </p:cNvSpPr>
          <p:nvPr>
            <p:ph type="sldNum" sz="quarter" idx="10"/>
          </p:nvPr>
        </p:nvSpPr>
        <p:spPr/>
        <p:txBody>
          <a:bodyPr/>
          <a:lstStyle/>
          <a:p>
            <a:pPr>
              <a:defRPr/>
            </a:pPr>
            <a:r>
              <a:rPr lang="en-US" altLang="en-US"/>
              <a:t>S</a:t>
            </a:r>
            <a:fld id="{78B85A01-C594-4D67-BA05-97E4B02E9628}" type="slidenum">
              <a:rPr lang="en-US" altLang="en-US" smtClean="0"/>
              <a:pPr>
                <a:defRPr/>
              </a:pPr>
              <a:t>34</a:t>
            </a:fld>
            <a:endParaRPr lang="en-US" altLang="en-US"/>
          </a:p>
        </p:txBody>
      </p:sp>
      <p:sp>
        <p:nvSpPr>
          <p:cNvPr id="3" name="TextBox 2">
            <a:extLst>
              <a:ext uri="{FF2B5EF4-FFF2-40B4-BE49-F238E27FC236}">
                <a16:creationId xmlns:a16="http://schemas.microsoft.com/office/drawing/2014/main" id="{CF444022-92AA-FF51-6B8C-E4BBAEEE1C72}"/>
              </a:ext>
            </a:extLst>
          </p:cNvPr>
          <p:cNvSpPr txBox="1"/>
          <p:nvPr/>
        </p:nvSpPr>
        <p:spPr>
          <a:xfrm>
            <a:off x="481781" y="1180213"/>
            <a:ext cx="10990750" cy="1446550"/>
          </a:xfrm>
          <a:prstGeom prst="rect">
            <a:avLst/>
          </a:prstGeom>
          <a:noFill/>
        </p:spPr>
        <p:txBody>
          <a:bodyPr wrap="square" rtlCol="0">
            <a:spAutoFit/>
          </a:bodyPr>
          <a:lstStyle/>
          <a:p>
            <a:pPr algn="ctr"/>
            <a:r>
              <a:rPr lang="en-US" sz="4400" i="1" dirty="0">
                <a:solidFill>
                  <a:srgbClr val="0070C0"/>
                </a:solidFill>
              </a:rPr>
              <a:t>So, what’s the best use of AI in Public Finance? </a:t>
            </a:r>
          </a:p>
          <a:p>
            <a:pPr algn="ctr"/>
            <a:r>
              <a:rPr lang="en-US" sz="4400" i="1" dirty="0">
                <a:solidFill>
                  <a:srgbClr val="0070C0"/>
                </a:solidFill>
              </a:rPr>
              <a:t>What data should you be  concerned about?</a:t>
            </a:r>
          </a:p>
        </p:txBody>
      </p:sp>
      <p:sp>
        <p:nvSpPr>
          <p:cNvPr id="4" name="TextBox 3">
            <a:extLst>
              <a:ext uri="{FF2B5EF4-FFF2-40B4-BE49-F238E27FC236}">
                <a16:creationId xmlns:a16="http://schemas.microsoft.com/office/drawing/2014/main" id="{76BC0B08-D707-E098-B315-835142AED814}"/>
              </a:ext>
            </a:extLst>
          </p:cNvPr>
          <p:cNvSpPr txBox="1"/>
          <p:nvPr/>
        </p:nvSpPr>
        <p:spPr>
          <a:xfrm>
            <a:off x="1180215" y="2991292"/>
            <a:ext cx="10292316" cy="769441"/>
          </a:xfrm>
          <a:prstGeom prst="rect">
            <a:avLst/>
          </a:prstGeom>
          <a:noFill/>
        </p:spPr>
        <p:txBody>
          <a:bodyPr wrap="square" rtlCol="0">
            <a:spAutoFit/>
          </a:bodyPr>
          <a:lstStyle/>
          <a:p>
            <a:pPr algn="ctr"/>
            <a:r>
              <a:rPr lang="en-US" sz="4400">
                <a:solidFill>
                  <a:srgbClr val="00B050"/>
                </a:solidFill>
              </a:rPr>
              <a:t>Remember that AI is a </a:t>
            </a:r>
            <a:r>
              <a:rPr lang="en-US" sz="4400" b="1">
                <a:solidFill>
                  <a:srgbClr val="00B050"/>
                </a:solidFill>
              </a:rPr>
              <a:t>prediction machine</a:t>
            </a:r>
          </a:p>
        </p:txBody>
      </p:sp>
      <p:sp>
        <p:nvSpPr>
          <p:cNvPr id="5" name="TextBox 4">
            <a:extLst>
              <a:ext uri="{FF2B5EF4-FFF2-40B4-BE49-F238E27FC236}">
                <a16:creationId xmlns:a16="http://schemas.microsoft.com/office/drawing/2014/main" id="{5C3FD888-43C2-6D89-0A74-F2C409CD7460}"/>
              </a:ext>
            </a:extLst>
          </p:cNvPr>
          <p:cNvSpPr txBox="1"/>
          <p:nvPr/>
        </p:nvSpPr>
        <p:spPr>
          <a:xfrm>
            <a:off x="818707" y="4469218"/>
            <a:ext cx="10808585" cy="2123658"/>
          </a:xfrm>
          <a:prstGeom prst="rect">
            <a:avLst/>
          </a:prstGeom>
          <a:noFill/>
        </p:spPr>
        <p:txBody>
          <a:bodyPr wrap="square" rtlCol="0">
            <a:spAutoFit/>
          </a:bodyPr>
          <a:lstStyle/>
          <a:p>
            <a:pPr algn="ctr"/>
            <a:r>
              <a:rPr lang="en-US" sz="4400" b="1"/>
              <a:t>What questions in budgeting do you want better predictions for? And are you willing to use the predictions to make better decisions?</a:t>
            </a:r>
          </a:p>
        </p:txBody>
      </p:sp>
    </p:spTree>
    <p:extLst>
      <p:ext uri="{BB962C8B-B14F-4D97-AF65-F5344CB8AC3E}">
        <p14:creationId xmlns:p14="http://schemas.microsoft.com/office/powerpoint/2010/main" val="3856164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072FDC-FFFF-5BB0-0BB4-9C793B3DB185}"/>
              </a:ext>
            </a:extLst>
          </p:cNvPr>
          <p:cNvSpPr>
            <a:spLocks noGrp="1"/>
          </p:cNvSpPr>
          <p:nvPr>
            <p:ph type="sldNum" sz="quarter" idx="10"/>
          </p:nvPr>
        </p:nvSpPr>
        <p:spPr/>
        <p:txBody>
          <a:bodyPr/>
          <a:lstStyle/>
          <a:p>
            <a:pPr>
              <a:defRPr/>
            </a:pPr>
            <a:r>
              <a:rPr lang="en-US" altLang="en-US"/>
              <a:t>S</a:t>
            </a:r>
            <a:fld id="{78B85A01-C594-4D67-BA05-97E4B02E9628}" type="slidenum">
              <a:rPr lang="en-US" altLang="en-US" smtClean="0"/>
              <a:pPr>
                <a:defRPr/>
              </a:pPr>
              <a:t>35</a:t>
            </a:fld>
            <a:endParaRPr lang="en-US" altLang="en-US"/>
          </a:p>
        </p:txBody>
      </p:sp>
      <p:sp>
        <p:nvSpPr>
          <p:cNvPr id="3" name="TextBox 2">
            <a:extLst>
              <a:ext uri="{FF2B5EF4-FFF2-40B4-BE49-F238E27FC236}">
                <a16:creationId xmlns:a16="http://schemas.microsoft.com/office/drawing/2014/main" id="{43687169-A50F-FF35-BA07-A1F42B4E0FA5}"/>
              </a:ext>
            </a:extLst>
          </p:cNvPr>
          <p:cNvSpPr txBox="1"/>
          <p:nvPr/>
        </p:nvSpPr>
        <p:spPr>
          <a:xfrm>
            <a:off x="223284" y="1414130"/>
            <a:ext cx="11536326" cy="3785652"/>
          </a:xfrm>
          <a:prstGeom prst="rect">
            <a:avLst/>
          </a:prstGeom>
          <a:noFill/>
        </p:spPr>
        <p:txBody>
          <a:bodyPr wrap="square" rtlCol="0">
            <a:spAutoFit/>
          </a:bodyPr>
          <a:lstStyle/>
          <a:p>
            <a:pPr algn="ctr"/>
            <a:r>
              <a:rPr lang="en-US" sz="6000"/>
              <a:t>“The value of information that doesn’t change a decision is zero”</a:t>
            </a:r>
          </a:p>
          <a:p>
            <a:endParaRPr lang="en-US" sz="4000"/>
          </a:p>
          <a:p>
            <a:pPr algn="r"/>
            <a:r>
              <a:rPr lang="en-US" sz="4000"/>
              <a:t>-</a:t>
            </a:r>
            <a:r>
              <a:rPr lang="en-US" sz="4000" b="1" i="0">
                <a:solidFill>
                  <a:srgbClr val="5F6368"/>
                </a:solidFill>
                <a:effectLst/>
                <a:latin typeface="Roboto" panose="02000000000000000000" pitchFamily="2" charset="0"/>
              </a:rPr>
              <a:t>Richard </a:t>
            </a:r>
            <a:r>
              <a:rPr lang="en-US" sz="4000" b="1" i="0" err="1">
                <a:solidFill>
                  <a:srgbClr val="5F6368"/>
                </a:solidFill>
                <a:effectLst/>
                <a:latin typeface="Roboto" panose="02000000000000000000" pitchFamily="2" charset="0"/>
              </a:rPr>
              <a:t>Zeckhauser</a:t>
            </a:r>
            <a:r>
              <a:rPr lang="en-US" sz="4000" b="1" i="0">
                <a:solidFill>
                  <a:srgbClr val="5F6368"/>
                </a:solidFill>
                <a:effectLst/>
                <a:latin typeface="Roboto" panose="02000000000000000000" pitchFamily="2" charset="0"/>
              </a:rPr>
              <a:t>, Economist</a:t>
            </a:r>
            <a:endParaRPr lang="en-US" sz="4000"/>
          </a:p>
          <a:p>
            <a:endParaRPr lang="en-US" sz="4000"/>
          </a:p>
        </p:txBody>
      </p:sp>
    </p:spTree>
    <p:extLst>
      <p:ext uri="{BB962C8B-B14F-4D97-AF65-F5344CB8AC3E}">
        <p14:creationId xmlns:p14="http://schemas.microsoft.com/office/powerpoint/2010/main" val="4368174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09613EF-4BE5-0FE0-957D-ECD0A0CE3FEA}"/>
              </a:ext>
            </a:extLst>
          </p:cNvPr>
          <p:cNvPicPr>
            <a:picLocks noChangeAspect="1"/>
          </p:cNvPicPr>
          <p:nvPr/>
        </p:nvPicPr>
        <p:blipFill>
          <a:blip r:embed="rId2"/>
          <a:stretch>
            <a:fillRect/>
          </a:stretch>
        </p:blipFill>
        <p:spPr>
          <a:xfrm>
            <a:off x="14583" y="82521"/>
            <a:ext cx="11106282" cy="6901055"/>
          </a:xfrm>
          <a:prstGeom prst="rect">
            <a:avLst/>
          </a:prstGeom>
        </p:spPr>
      </p:pic>
      <p:sp>
        <p:nvSpPr>
          <p:cNvPr id="2" name="Title 1">
            <a:extLst>
              <a:ext uri="{FF2B5EF4-FFF2-40B4-BE49-F238E27FC236}">
                <a16:creationId xmlns:a16="http://schemas.microsoft.com/office/drawing/2014/main" id="{08B8EBC2-863F-320A-B522-19CCF5909CAF}"/>
              </a:ext>
            </a:extLst>
          </p:cNvPr>
          <p:cNvSpPr>
            <a:spLocks noGrp="1"/>
          </p:cNvSpPr>
          <p:nvPr>
            <p:ph type="title" idx="4294967295"/>
          </p:nvPr>
        </p:nvSpPr>
        <p:spPr>
          <a:xfrm>
            <a:off x="8243777" y="-106326"/>
            <a:ext cx="4430232" cy="1765005"/>
          </a:xfrm>
        </p:spPr>
        <p:txBody>
          <a:bodyPr/>
          <a:lstStyle/>
          <a:p>
            <a:r>
              <a:rPr lang="en-US" sz="4000" b="1"/>
              <a:t>The Value of Information</a:t>
            </a:r>
            <a:endParaRPr lang="en-US" sz="4000" b="1" i="1"/>
          </a:p>
        </p:txBody>
      </p:sp>
    </p:spTree>
    <p:extLst>
      <p:ext uri="{BB962C8B-B14F-4D97-AF65-F5344CB8AC3E}">
        <p14:creationId xmlns:p14="http://schemas.microsoft.com/office/powerpoint/2010/main" val="19893195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206DB8-DC6D-2E09-6880-5C8C7ECE1EE1}"/>
              </a:ext>
            </a:extLst>
          </p:cNvPr>
          <p:cNvSpPr>
            <a:spLocks noGrp="1"/>
          </p:cNvSpPr>
          <p:nvPr>
            <p:ph type="title"/>
          </p:nvPr>
        </p:nvSpPr>
        <p:spPr/>
        <p:txBody>
          <a:bodyPr/>
          <a:lstStyle/>
          <a:p>
            <a:r>
              <a:rPr lang="en-US" sz="3200" dirty="0"/>
              <a:t>What Issue in Your Government Do You Think Could Most Benefit from Better Predictions?</a:t>
            </a:r>
          </a:p>
        </p:txBody>
      </p:sp>
      <p:sp>
        <p:nvSpPr>
          <p:cNvPr id="4" name="Content Placeholder 3">
            <a:extLst>
              <a:ext uri="{FF2B5EF4-FFF2-40B4-BE49-F238E27FC236}">
                <a16:creationId xmlns:a16="http://schemas.microsoft.com/office/drawing/2014/main" id="{BD4EA4C0-E7DA-1F2A-EE5F-B139E8E97716}"/>
              </a:ext>
            </a:extLst>
          </p:cNvPr>
          <p:cNvSpPr>
            <a:spLocks noGrp="1"/>
          </p:cNvSpPr>
          <p:nvPr>
            <p:ph idx="1"/>
          </p:nvPr>
        </p:nvSpPr>
        <p:spPr>
          <a:xfrm>
            <a:off x="145143" y="1539877"/>
            <a:ext cx="11843657" cy="1889124"/>
          </a:xfrm>
        </p:spPr>
        <p:txBody>
          <a:bodyPr/>
          <a:lstStyle/>
          <a:p>
            <a:r>
              <a:rPr lang="en-US" sz="3100"/>
              <a:t>Where is there low certainty about the state of world AND…</a:t>
            </a:r>
          </a:p>
          <a:p>
            <a:r>
              <a:rPr lang="en-US" sz="3100"/>
              <a:t>Where would people make different decisions based on AI predictions?</a:t>
            </a:r>
          </a:p>
          <a:p>
            <a:pPr lvl="1"/>
            <a:endParaRPr lang="en-US" sz="2800"/>
          </a:p>
          <a:p>
            <a:endParaRPr lang="en-US" sz="3100"/>
          </a:p>
          <a:p>
            <a:endParaRPr lang="en-US" sz="3100"/>
          </a:p>
          <a:p>
            <a:endParaRPr lang="en-US" sz="3100"/>
          </a:p>
        </p:txBody>
      </p:sp>
      <p:sp>
        <p:nvSpPr>
          <p:cNvPr id="2" name="Slide Number Placeholder 1">
            <a:extLst>
              <a:ext uri="{FF2B5EF4-FFF2-40B4-BE49-F238E27FC236}">
                <a16:creationId xmlns:a16="http://schemas.microsoft.com/office/drawing/2014/main" id="{0A5A66E5-76B5-6C49-2AAD-9869BE981A80}"/>
              </a:ext>
            </a:extLst>
          </p:cNvPr>
          <p:cNvSpPr>
            <a:spLocks noGrp="1"/>
          </p:cNvSpPr>
          <p:nvPr>
            <p:ph type="sldNum" sz="quarter" idx="10"/>
          </p:nvPr>
        </p:nvSpPr>
        <p:spPr/>
        <p:txBody>
          <a:bodyPr/>
          <a:lstStyle/>
          <a:p>
            <a:pPr>
              <a:defRPr/>
            </a:pPr>
            <a:r>
              <a:rPr lang="en-US" altLang="en-US"/>
              <a:t>S</a:t>
            </a:r>
            <a:fld id="{78B85A01-C594-4D67-BA05-97E4B02E9628}" type="slidenum">
              <a:rPr lang="en-US" altLang="en-US" smtClean="0"/>
              <a:pPr>
                <a:defRPr/>
              </a:pPr>
              <a:t>37</a:t>
            </a:fld>
            <a:endParaRPr lang="en-US" altLang="en-US"/>
          </a:p>
        </p:txBody>
      </p:sp>
      <p:graphicFrame>
        <p:nvGraphicFramePr>
          <p:cNvPr id="5" name="Table 4">
            <a:extLst>
              <a:ext uri="{FF2B5EF4-FFF2-40B4-BE49-F238E27FC236}">
                <a16:creationId xmlns:a16="http://schemas.microsoft.com/office/drawing/2014/main" id="{4ADCC978-0A3C-7473-FFFB-CA5A6585B684}"/>
              </a:ext>
            </a:extLst>
          </p:cNvPr>
          <p:cNvGraphicFramePr>
            <a:graphicFrameLocks noGrp="1"/>
          </p:cNvGraphicFramePr>
          <p:nvPr>
            <p:extLst>
              <p:ext uri="{D42A27DB-BD31-4B8C-83A1-F6EECF244321}">
                <p14:modId xmlns:p14="http://schemas.microsoft.com/office/powerpoint/2010/main" val="1427417559"/>
              </p:ext>
            </p:extLst>
          </p:nvPr>
        </p:nvGraphicFramePr>
        <p:xfrm>
          <a:off x="203200" y="3352800"/>
          <a:ext cx="11843658" cy="3352800"/>
        </p:xfrm>
        <a:graphic>
          <a:graphicData uri="http://schemas.openxmlformats.org/drawingml/2006/table">
            <a:tbl>
              <a:tblPr firstRow="1" bandRow="1">
                <a:tableStyleId>{5940675A-B579-460E-94D1-54222C63F5DA}</a:tableStyleId>
              </a:tblPr>
              <a:tblGrid>
                <a:gridCol w="5921829">
                  <a:extLst>
                    <a:ext uri="{9D8B030D-6E8A-4147-A177-3AD203B41FA5}">
                      <a16:colId xmlns:a16="http://schemas.microsoft.com/office/drawing/2014/main" val="2954635224"/>
                    </a:ext>
                  </a:extLst>
                </a:gridCol>
                <a:gridCol w="5921829">
                  <a:extLst>
                    <a:ext uri="{9D8B030D-6E8A-4147-A177-3AD203B41FA5}">
                      <a16:colId xmlns:a16="http://schemas.microsoft.com/office/drawing/2014/main" val="1323141608"/>
                    </a:ext>
                  </a:extLst>
                </a:gridCol>
              </a:tblGrid>
              <a:tr h="370840">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en-US" sz="3600" dirty="0"/>
                        <a:t>Step 1 - 1 minute silent contemplation</a:t>
                      </a:r>
                    </a:p>
                    <a:p>
                      <a:endParaRPr lang="en-US" sz="3200" dirty="0"/>
                    </a:p>
                  </a:txBody>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en-US" sz="3600"/>
                        <a:t>Step 2- 2 minutes to talk with a partner</a:t>
                      </a:r>
                    </a:p>
                    <a:p>
                      <a:endParaRPr lang="en-US" sz="3200"/>
                    </a:p>
                  </a:txBody>
                  <a:tcPr/>
                </a:tc>
                <a:extLst>
                  <a:ext uri="{0D108BD9-81ED-4DB2-BD59-A6C34878D82A}">
                    <a16:rowId xmlns:a16="http://schemas.microsoft.com/office/drawing/2014/main" val="2212964623"/>
                  </a:ext>
                </a:extLst>
              </a:tr>
              <a:tr h="370840">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en-US" sz="3600"/>
                        <a:t>Step 3- 4 minutes to talk with in group of four</a:t>
                      </a:r>
                    </a:p>
                    <a:p>
                      <a:endParaRPr lang="en-US" sz="3200"/>
                    </a:p>
                  </a:txBody>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en-US" sz="3600" dirty="0"/>
                        <a:t>Step 4 - Share thoughts from groups</a:t>
                      </a:r>
                    </a:p>
                  </a:txBody>
                  <a:tcPr/>
                </a:tc>
                <a:extLst>
                  <a:ext uri="{0D108BD9-81ED-4DB2-BD59-A6C34878D82A}">
                    <a16:rowId xmlns:a16="http://schemas.microsoft.com/office/drawing/2014/main" val="1579215961"/>
                  </a:ext>
                </a:extLst>
              </a:tr>
            </a:tbl>
          </a:graphicData>
        </a:graphic>
      </p:graphicFrame>
    </p:spTree>
    <p:extLst>
      <p:ext uri="{BB962C8B-B14F-4D97-AF65-F5344CB8AC3E}">
        <p14:creationId xmlns:p14="http://schemas.microsoft.com/office/powerpoint/2010/main" val="32654225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693DFA3-E703-26CB-FA74-61468155B288}"/>
              </a:ext>
            </a:extLst>
          </p:cNvPr>
          <p:cNvSpPr>
            <a:spLocks noGrp="1"/>
          </p:cNvSpPr>
          <p:nvPr>
            <p:ph type="title"/>
          </p:nvPr>
        </p:nvSpPr>
        <p:spPr>
          <a:xfrm>
            <a:off x="609600" y="995867"/>
            <a:ext cx="10972800" cy="1143000"/>
          </a:xfrm>
        </p:spPr>
        <p:txBody>
          <a:bodyPr/>
          <a:lstStyle/>
          <a:p>
            <a:r>
              <a:rPr lang="en-US" sz="9600" b="1" dirty="0"/>
              <a:t>The </a:t>
            </a:r>
            <a:r>
              <a:rPr lang="en-US" sz="9600" b="1"/>
              <a:t>End </a:t>
            </a:r>
            <a:endParaRPr lang="en-US" sz="9600" dirty="0"/>
          </a:p>
        </p:txBody>
      </p:sp>
      <p:sp>
        <p:nvSpPr>
          <p:cNvPr id="2" name="Slide Number Placeholder 1">
            <a:extLst>
              <a:ext uri="{FF2B5EF4-FFF2-40B4-BE49-F238E27FC236}">
                <a16:creationId xmlns:a16="http://schemas.microsoft.com/office/drawing/2014/main" id="{83720836-32EF-8E18-5356-F23A31F8CDBD}"/>
              </a:ext>
            </a:extLst>
          </p:cNvPr>
          <p:cNvSpPr>
            <a:spLocks noGrp="1"/>
          </p:cNvSpPr>
          <p:nvPr>
            <p:ph type="sldNum" sz="quarter" idx="10"/>
          </p:nvPr>
        </p:nvSpPr>
        <p:spPr/>
        <p:txBody>
          <a:bodyPr/>
          <a:lstStyle/>
          <a:p>
            <a:pPr>
              <a:defRPr/>
            </a:pPr>
            <a:r>
              <a:rPr lang="en-US" altLang="en-US"/>
              <a:t>S</a:t>
            </a:r>
            <a:fld id="{78B85A01-C594-4D67-BA05-97E4B02E9628}" type="slidenum">
              <a:rPr lang="en-US" altLang="en-US" smtClean="0"/>
              <a:pPr>
                <a:defRPr/>
              </a:pPr>
              <a:t>38</a:t>
            </a:fld>
            <a:endParaRPr lang="en-US" altLang="en-US"/>
          </a:p>
        </p:txBody>
      </p:sp>
      <p:sp>
        <p:nvSpPr>
          <p:cNvPr id="4" name="TextBox 3">
            <a:extLst>
              <a:ext uri="{FF2B5EF4-FFF2-40B4-BE49-F238E27FC236}">
                <a16:creationId xmlns:a16="http://schemas.microsoft.com/office/drawing/2014/main" id="{F95FEC61-6AAB-6B62-64C1-795B586536F2}"/>
              </a:ext>
            </a:extLst>
          </p:cNvPr>
          <p:cNvSpPr txBox="1"/>
          <p:nvPr/>
        </p:nvSpPr>
        <p:spPr>
          <a:xfrm>
            <a:off x="792726" y="2657031"/>
            <a:ext cx="10606548" cy="206210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200" b="1" dirty="0">
                <a:solidFill>
                  <a:schemeClr val="bg1"/>
                </a:solidFill>
              </a:rPr>
              <a:t>Connect on LinkedIn -  Shayne Kavanagh at GFOA </a:t>
            </a:r>
          </a:p>
          <a:p>
            <a:pPr algn="ctr"/>
            <a:endParaRPr lang="en-US" sz="3200" b="1" dirty="0">
              <a:solidFill>
                <a:schemeClr val="bg1"/>
              </a:solidFill>
            </a:endParaRPr>
          </a:p>
          <a:p>
            <a:pPr algn="ctr"/>
            <a:endParaRPr lang="en-US" sz="3200" b="1" dirty="0">
              <a:solidFill>
                <a:schemeClr val="bg1"/>
              </a:solidFill>
            </a:endParaRPr>
          </a:p>
          <a:p>
            <a:pPr algn="ctr"/>
            <a:r>
              <a:rPr lang="en-US" sz="3200" b="1" dirty="0">
                <a:solidFill>
                  <a:schemeClr val="bg1"/>
                </a:solidFill>
              </a:rPr>
              <a:t>And I can always be reached at skavanagh@gfoa.org</a:t>
            </a:r>
          </a:p>
        </p:txBody>
      </p:sp>
    </p:spTree>
    <p:extLst>
      <p:ext uri="{BB962C8B-B14F-4D97-AF65-F5344CB8AC3E}">
        <p14:creationId xmlns:p14="http://schemas.microsoft.com/office/powerpoint/2010/main" val="3876922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FC472-099C-0BE9-0D69-AC1C6B9298D0}"/>
              </a:ext>
            </a:extLst>
          </p:cNvPr>
          <p:cNvSpPr>
            <a:spLocks noGrp="1"/>
          </p:cNvSpPr>
          <p:nvPr>
            <p:ph type="title"/>
          </p:nvPr>
        </p:nvSpPr>
        <p:spPr>
          <a:xfrm>
            <a:off x="609600" y="274638"/>
            <a:ext cx="10972800" cy="1143000"/>
          </a:xfrm>
        </p:spPr>
        <p:txBody>
          <a:bodyPr wrap="square" anchor="ctr">
            <a:normAutofit/>
          </a:bodyPr>
          <a:lstStyle/>
          <a:p>
            <a:r>
              <a:rPr lang="en-US" sz="5400"/>
              <a:t>Generative AI Models</a:t>
            </a:r>
          </a:p>
        </p:txBody>
      </p:sp>
      <p:sp>
        <p:nvSpPr>
          <p:cNvPr id="4" name="Slide Number Placeholder 3">
            <a:extLst>
              <a:ext uri="{FF2B5EF4-FFF2-40B4-BE49-F238E27FC236}">
                <a16:creationId xmlns:a16="http://schemas.microsoft.com/office/drawing/2014/main" id="{3FCBF776-E7A6-9BDF-B438-FD366F8B2796}"/>
              </a:ext>
            </a:extLst>
          </p:cNvPr>
          <p:cNvSpPr>
            <a:spLocks noGrp="1"/>
          </p:cNvSpPr>
          <p:nvPr>
            <p:ph type="sldNum" sz="quarter" idx="10"/>
          </p:nvPr>
        </p:nvSpPr>
        <p:spPr>
          <a:xfrm>
            <a:off x="9144000" y="152400"/>
            <a:ext cx="2844800" cy="365125"/>
          </a:xfrm>
        </p:spPr>
        <p:txBody>
          <a:bodyPr wrap="square" anchor="t">
            <a:normAutofit/>
          </a:bodyPr>
          <a:lstStyle/>
          <a:p>
            <a:pPr>
              <a:spcAft>
                <a:spcPts val="600"/>
              </a:spcAft>
              <a:defRPr/>
            </a:pPr>
            <a:r>
              <a:rPr lang="en-US" altLang="en-US"/>
              <a:t>S</a:t>
            </a:r>
            <a:fld id="{F282D007-3449-47FF-8B8D-D9006A5BAA42}" type="slidenum">
              <a:rPr lang="en-US" altLang="en-US" smtClean="0"/>
              <a:pPr>
                <a:spcAft>
                  <a:spcPts val="600"/>
                </a:spcAft>
                <a:defRPr/>
              </a:pPr>
              <a:t>4</a:t>
            </a:fld>
            <a:endParaRPr lang="en-US" altLang="en-US"/>
          </a:p>
        </p:txBody>
      </p:sp>
      <p:graphicFrame>
        <p:nvGraphicFramePr>
          <p:cNvPr id="6" name="Content Placeholder 2">
            <a:extLst>
              <a:ext uri="{FF2B5EF4-FFF2-40B4-BE49-F238E27FC236}">
                <a16:creationId xmlns:a16="http://schemas.microsoft.com/office/drawing/2014/main" id="{61B1694A-395F-E80F-CEE9-ECB1097B8D45}"/>
              </a:ext>
            </a:extLst>
          </p:cNvPr>
          <p:cNvGraphicFramePr>
            <a:graphicFrameLocks noGrp="1"/>
          </p:cNvGraphicFramePr>
          <p:nvPr>
            <p:ph idx="1"/>
            <p:extLst>
              <p:ext uri="{D42A27DB-BD31-4B8C-83A1-F6EECF244321}">
                <p14:modId xmlns:p14="http://schemas.microsoft.com/office/powerpoint/2010/main" val="3385224744"/>
              </p:ext>
            </p:extLst>
          </p:nvPr>
        </p:nvGraphicFramePr>
        <p:xfrm>
          <a:off x="609600" y="1600200"/>
          <a:ext cx="109728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75752259"/>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B008E-EC35-08B2-6F1B-D9F2E25BBB59}"/>
              </a:ext>
            </a:extLst>
          </p:cNvPr>
          <p:cNvSpPr>
            <a:spLocks noGrp="1"/>
          </p:cNvSpPr>
          <p:nvPr>
            <p:ph type="title"/>
          </p:nvPr>
        </p:nvSpPr>
        <p:spPr>
          <a:xfrm>
            <a:off x="609600" y="274638"/>
            <a:ext cx="10972800" cy="1143000"/>
          </a:xfrm>
        </p:spPr>
        <p:txBody>
          <a:bodyPr wrap="square" anchor="ctr">
            <a:normAutofit/>
          </a:bodyPr>
          <a:lstStyle/>
          <a:p>
            <a:r>
              <a:rPr lang="en-US" sz="3200"/>
              <a:t>Different Foundational Models have Different Strengths </a:t>
            </a:r>
            <a:br>
              <a:rPr lang="en-US" sz="3200"/>
            </a:br>
            <a:r>
              <a:rPr lang="en-US" sz="3200" b="1"/>
              <a:t>(For now) </a:t>
            </a:r>
          </a:p>
        </p:txBody>
      </p:sp>
      <p:sp>
        <p:nvSpPr>
          <p:cNvPr id="4" name="Slide Number Placeholder 3">
            <a:extLst>
              <a:ext uri="{FF2B5EF4-FFF2-40B4-BE49-F238E27FC236}">
                <a16:creationId xmlns:a16="http://schemas.microsoft.com/office/drawing/2014/main" id="{13805470-C157-A170-086B-6EEC2AEFB506}"/>
              </a:ext>
            </a:extLst>
          </p:cNvPr>
          <p:cNvSpPr>
            <a:spLocks noGrp="1"/>
          </p:cNvSpPr>
          <p:nvPr>
            <p:ph type="sldNum" sz="quarter" idx="10"/>
          </p:nvPr>
        </p:nvSpPr>
        <p:spPr>
          <a:xfrm>
            <a:off x="9144000" y="152400"/>
            <a:ext cx="2844800" cy="365125"/>
          </a:xfrm>
        </p:spPr>
        <p:txBody>
          <a:bodyPr wrap="square" anchor="t">
            <a:normAutofit/>
          </a:bodyPr>
          <a:lstStyle/>
          <a:p>
            <a:pPr>
              <a:spcAft>
                <a:spcPts val="600"/>
              </a:spcAft>
              <a:defRPr/>
            </a:pPr>
            <a:r>
              <a:rPr lang="en-US" altLang="en-US"/>
              <a:t>S</a:t>
            </a:r>
            <a:fld id="{F282D007-3449-47FF-8B8D-D9006A5BAA42}" type="slidenum">
              <a:rPr lang="en-US" altLang="en-US" smtClean="0"/>
              <a:pPr>
                <a:spcAft>
                  <a:spcPts val="600"/>
                </a:spcAft>
                <a:defRPr/>
              </a:pPr>
              <a:t>5</a:t>
            </a:fld>
            <a:endParaRPr lang="en-US" altLang="en-US"/>
          </a:p>
        </p:txBody>
      </p:sp>
      <p:graphicFrame>
        <p:nvGraphicFramePr>
          <p:cNvPr id="6" name="Content Placeholder 2">
            <a:extLst>
              <a:ext uri="{FF2B5EF4-FFF2-40B4-BE49-F238E27FC236}">
                <a16:creationId xmlns:a16="http://schemas.microsoft.com/office/drawing/2014/main" id="{B3DB432E-27EC-0E5F-66CF-720475139D78}"/>
              </a:ext>
            </a:extLst>
          </p:cNvPr>
          <p:cNvGraphicFramePr>
            <a:graphicFrameLocks noGrp="1"/>
          </p:cNvGraphicFramePr>
          <p:nvPr>
            <p:ph idx="1"/>
            <p:extLst>
              <p:ext uri="{D42A27DB-BD31-4B8C-83A1-F6EECF244321}">
                <p14:modId xmlns:p14="http://schemas.microsoft.com/office/powerpoint/2010/main" val="3204104580"/>
              </p:ext>
            </p:extLst>
          </p:nvPr>
        </p:nvGraphicFramePr>
        <p:xfrm>
          <a:off x="609600" y="1600200"/>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9004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DB04172-6ABB-F933-209C-A2519D4190B9}"/>
              </a:ext>
            </a:extLst>
          </p:cNvPr>
          <p:cNvSpPr>
            <a:spLocks noGrp="1"/>
          </p:cNvSpPr>
          <p:nvPr>
            <p:ph type="title"/>
          </p:nvPr>
        </p:nvSpPr>
        <p:spPr>
          <a:xfrm>
            <a:off x="609600" y="274638"/>
            <a:ext cx="10972800" cy="1143000"/>
          </a:xfrm>
        </p:spPr>
        <p:txBody>
          <a:bodyPr wrap="square" anchor="ctr">
            <a:normAutofit/>
          </a:bodyPr>
          <a:lstStyle/>
          <a:p>
            <a:r>
              <a:rPr lang="en-US" sz="3600"/>
              <a:t>Many of the Basics of AI are Not New. So, what is?</a:t>
            </a:r>
          </a:p>
        </p:txBody>
      </p:sp>
      <p:sp>
        <p:nvSpPr>
          <p:cNvPr id="3" name="Slide Number Placeholder 2">
            <a:extLst>
              <a:ext uri="{FF2B5EF4-FFF2-40B4-BE49-F238E27FC236}">
                <a16:creationId xmlns:a16="http://schemas.microsoft.com/office/drawing/2014/main" id="{68672903-C195-6B50-72E3-D4FEF1FA9D1D}"/>
              </a:ext>
            </a:extLst>
          </p:cNvPr>
          <p:cNvSpPr>
            <a:spLocks noGrp="1"/>
          </p:cNvSpPr>
          <p:nvPr>
            <p:ph type="sldNum" sz="quarter" idx="10"/>
          </p:nvPr>
        </p:nvSpPr>
        <p:spPr>
          <a:xfrm>
            <a:off x="9144000" y="152400"/>
            <a:ext cx="2844800" cy="365125"/>
          </a:xfrm>
        </p:spPr>
        <p:txBody>
          <a:bodyPr wrap="square" anchor="t">
            <a:normAutofit/>
          </a:bodyPr>
          <a:lstStyle/>
          <a:p>
            <a:pPr>
              <a:spcAft>
                <a:spcPts val="600"/>
              </a:spcAft>
              <a:defRPr/>
            </a:pPr>
            <a:r>
              <a:rPr lang="en-US" altLang="en-US"/>
              <a:t>S</a:t>
            </a:r>
            <a:fld id="{BAF5D8E4-FFF2-430A-994B-90CECC4A5F1A}" type="slidenum">
              <a:rPr lang="en-US" altLang="en-US" smtClean="0"/>
              <a:pPr>
                <a:spcAft>
                  <a:spcPts val="600"/>
                </a:spcAft>
                <a:defRPr/>
              </a:pPr>
              <a:t>6</a:t>
            </a:fld>
            <a:endParaRPr lang="en-US" altLang="en-US"/>
          </a:p>
        </p:txBody>
      </p:sp>
      <p:graphicFrame>
        <p:nvGraphicFramePr>
          <p:cNvPr id="28" name="Content Placeholder 4">
            <a:extLst>
              <a:ext uri="{FF2B5EF4-FFF2-40B4-BE49-F238E27FC236}">
                <a16:creationId xmlns:a16="http://schemas.microsoft.com/office/drawing/2014/main" id="{CBAC2C11-E163-EE22-5F77-50EAB540E515}"/>
              </a:ext>
            </a:extLst>
          </p:cNvPr>
          <p:cNvGraphicFramePr>
            <a:graphicFrameLocks noGrp="1"/>
          </p:cNvGraphicFramePr>
          <p:nvPr>
            <p:ph idx="1"/>
            <p:extLst>
              <p:ext uri="{D42A27DB-BD31-4B8C-83A1-F6EECF244321}">
                <p14:modId xmlns:p14="http://schemas.microsoft.com/office/powerpoint/2010/main" val="3531014869"/>
              </p:ext>
            </p:extLst>
          </p:nvPr>
        </p:nvGraphicFramePr>
        <p:xfrm>
          <a:off x="609600" y="1600200"/>
          <a:ext cx="109728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35307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8"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C150E73-DFD6-1456-3359-8409E9319899}"/>
              </a:ext>
            </a:extLst>
          </p:cNvPr>
          <p:cNvSpPr>
            <a:spLocks noGrp="1"/>
          </p:cNvSpPr>
          <p:nvPr>
            <p:ph type="sldNum" sz="quarter" idx="10"/>
          </p:nvPr>
        </p:nvSpPr>
        <p:spPr/>
        <p:txBody>
          <a:bodyPr/>
          <a:lstStyle/>
          <a:p>
            <a:pPr>
              <a:defRPr/>
            </a:pPr>
            <a:r>
              <a:rPr lang="en-US" altLang="en-US"/>
              <a:t>S</a:t>
            </a:r>
            <a:fld id="{BAF5D8E4-FFF2-430A-994B-90CECC4A5F1A}" type="slidenum">
              <a:rPr lang="en-US" altLang="en-US" smtClean="0"/>
              <a:pPr>
                <a:defRPr/>
              </a:pPr>
              <a:t>7</a:t>
            </a:fld>
            <a:endParaRPr lang="en-US" altLang="en-US"/>
          </a:p>
        </p:txBody>
      </p:sp>
      <p:pic>
        <p:nvPicPr>
          <p:cNvPr id="5" name="Picture 4">
            <a:extLst>
              <a:ext uri="{FF2B5EF4-FFF2-40B4-BE49-F238E27FC236}">
                <a16:creationId xmlns:a16="http://schemas.microsoft.com/office/drawing/2014/main" id="{7002F6DC-FD8D-8905-271A-C5AAEB639F3C}"/>
              </a:ext>
            </a:extLst>
          </p:cNvPr>
          <p:cNvPicPr>
            <a:picLocks noChangeAspect="1"/>
          </p:cNvPicPr>
          <p:nvPr/>
        </p:nvPicPr>
        <p:blipFill>
          <a:blip r:embed="rId3"/>
          <a:stretch>
            <a:fillRect/>
          </a:stretch>
        </p:blipFill>
        <p:spPr>
          <a:xfrm>
            <a:off x="0" y="67732"/>
            <a:ext cx="12301527" cy="6705600"/>
          </a:xfrm>
          <a:prstGeom prst="rect">
            <a:avLst/>
          </a:prstGeom>
        </p:spPr>
      </p:pic>
    </p:spTree>
    <p:extLst>
      <p:ext uri="{BB962C8B-B14F-4D97-AF65-F5344CB8AC3E}">
        <p14:creationId xmlns:p14="http://schemas.microsoft.com/office/powerpoint/2010/main" val="2191631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4E963C-6807-5A22-FD49-558E02F1B99C}"/>
              </a:ext>
            </a:extLst>
          </p:cNvPr>
          <p:cNvSpPr>
            <a:spLocks noGrp="1"/>
          </p:cNvSpPr>
          <p:nvPr>
            <p:ph type="title"/>
          </p:nvPr>
        </p:nvSpPr>
        <p:spPr>
          <a:xfrm>
            <a:off x="609600" y="757989"/>
            <a:ext cx="10972800" cy="2875548"/>
          </a:xfrm>
        </p:spPr>
        <p:txBody>
          <a:bodyPr/>
          <a:lstStyle/>
          <a:p>
            <a:r>
              <a:rPr lang="en-US" sz="6000"/>
              <a:t>The AI Theme for 2025?</a:t>
            </a:r>
            <a:endParaRPr lang="en-US" sz="6000" i="1"/>
          </a:p>
        </p:txBody>
      </p:sp>
      <p:sp>
        <p:nvSpPr>
          <p:cNvPr id="2" name="Slide Number Placeholder 1">
            <a:extLst>
              <a:ext uri="{FF2B5EF4-FFF2-40B4-BE49-F238E27FC236}">
                <a16:creationId xmlns:a16="http://schemas.microsoft.com/office/drawing/2014/main" id="{B1180941-F2EC-FAFE-01E2-7AB83DAD131C}"/>
              </a:ext>
            </a:extLst>
          </p:cNvPr>
          <p:cNvSpPr>
            <a:spLocks noGrp="1"/>
          </p:cNvSpPr>
          <p:nvPr>
            <p:ph type="sldNum" sz="quarter" idx="10"/>
          </p:nvPr>
        </p:nvSpPr>
        <p:spPr/>
        <p:txBody>
          <a:bodyPr/>
          <a:lstStyle/>
          <a:p>
            <a:pPr>
              <a:defRPr/>
            </a:pPr>
            <a:r>
              <a:rPr lang="en-US" altLang="en-US"/>
              <a:t>S</a:t>
            </a:r>
            <a:fld id="{8C869BA1-D114-43A8-A4EB-F1B1409FBF69}" type="slidenum">
              <a:rPr lang="en-US" altLang="en-US" smtClean="0"/>
              <a:pPr>
                <a:defRPr/>
              </a:pPr>
              <a:t>8</a:t>
            </a:fld>
            <a:endParaRPr lang="en-US" altLang="en-US"/>
          </a:p>
        </p:txBody>
      </p:sp>
      <p:sp>
        <p:nvSpPr>
          <p:cNvPr id="4" name="Title 2">
            <a:extLst>
              <a:ext uri="{FF2B5EF4-FFF2-40B4-BE49-F238E27FC236}">
                <a16:creationId xmlns:a16="http://schemas.microsoft.com/office/drawing/2014/main" id="{1FD3D487-5C55-B861-E9E4-A2B463677829}"/>
              </a:ext>
            </a:extLst>
          </p:cNvPr>
          <p:cNvSpPr txBox="1">
            <a:spLocks/>
          </p:cNvSpPr>
          <p:nvPr/>
        </p:nvSpPr>
        <p:spPr bwMode="auto">
          <a:xfrm>
            <a:off x="609600" y="3070215"/>
            <a:ext cx="10972800" cy="1607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400" kern="1200">
                <a:solidFill>
                  <a:schemeClr val="bg1"/>
                </a:solidFill>
                <a:latin typeface="Helvetica" pitchFamily="34" charset="0"/>
                <a:ea typeface="+mj-ea"/>
                <a:cs typeface="+mj-cs"/>
              </a:defRPr>
            </a:lvl1pPr>
            <a:lvl2pPr algn="ctr" rtl="0" eaLnBrk="0" fontAlgn="base" hangingPunct="0">
              <a:spcBef>
                <a:spcPct val="0"/>
              </a:spcBef>
              <a:spcAft>
                <a:spcPct val="0"/>
              </a:spcAft>
              <a:defRPr sz="2400">
                <a:solidFill>
                  <a:srgbClr val="004E95"/>
                </a:solidFill>
                <a:latin typeface="Helvetica" pitchFamily="34" charset="0"/>
              </a:defRPr>
            </a:lvl2pPr>
            <a:lvl3pPr algn="ctr" rtl="0" eaLnBrk="0" fontAlgn="base" hangingPunct="0">
              <a:spcBef>
                <a:spcPct val="0"/>
              </a:spcBef>
              <a:spcAft>
                <a:spcPct val="0"/>
              </a:spcAft>
              <a:defRPr sz="2400">
                <a:solidFill>
                  <a:srgbClr val="004E95"/>
                </a:solidFill>
                <a:latin typeface="Helvetica" pitchFamily="34" charset="0"/>
              </a:defRPr>
            </a:lvl3pPr>
            <a:lvl4pPr algn="ctr" rtl="0" eaLnBrk="0" fontAlgn="base" hangingPunct="0">
              <a:spcBef>
                <a:spcPct val="0"/>
              </a:spcBef>
              <a:spcAft>
                <a:spcPct val="0"/>
              </a:spcAft>
              <a:defRPr sz="2400">
                <a:solidFill>
                  <a:srgbClr val="004E95"/>
                </a:solidFill>
                <a:latin typeface="Helvetica" pitchFamily="34" charset="0"/>
              </a:defRPr>
            </a:lvl4pPr>
            <a:lvl5pPr algn="ctr" rtl="0" eaLnBrk="0" fontAlgn="base" hangingPunct="0">
              <a:spcBef>
                <a:spcPct val="0"/>
              </a:spcBef>
              <a:spcAft>
                <a:spcPct val="0"/>
              </a:spcAft>
              <a:defRPr sz="2400">
                <a:solidFill>
                  <a:srgbClr val="004E95"/>
                </a:solidFill>
                <a:latin typeface="Helvetica" pitchFamily="34" charset="0"/>
              </a:defRPr>
            </a:lvl5pPr>
            <a:lvl6pPr marL="257175" algn="ctr" rtl="0" fontAlgn="base">
              <a:spcBef>
                <a:spcPct val="0"/>
              </a:spcBef>
              <a:spcAft>
                <a:spcPct val="0"/>
              </a:spcAft>
              <a:defRPr sz="2475">
                <a:solidFill>
                  <a:srgbClr val="004E95"/>
                </a:solidFill>
                <a:latin typeface="Helvetica" pitchFamily="34" charset="0"/>
              </a:defRPr>
            </a:lvl6pPr>
            <a:lvl7pPr marL="514350" algn="ctr" rtl="0" fontAlgn="base">
              <a:spcBef>
                <a:spcPct val="0"/>
              </a:spcBef>
              <a:spcAft>
                <a:spcPct val="0"/>
              </a:spcAft>
              <a:defRPr sz="2475">
                <a:solidFill>
                  <a:srgbClr val="004E95"/>
                </a:solidFill>
                <a:latin typeface="Helvetica" pitchFamily="34" charset="0"/>
              </a:defRPr>
            </a:lvl7pPr>
            <a:lvl8pPr marL="771525" algn="ctr" rtl="0" fontAlgn="base">
              <a:spcBef>
                <a:spcPct val="0"/>
              </a:spcBef>
              <a:spcAft>
                <a:spcPct val="0"/>
              </a:spcAft>
              <a:defRPr sz="2475">
                <a:solidFill>
                  <a:srgbClr val="004E95"/>
                </a:solidFill>
                <a:latin typeface="Helvetica" pitchFamily="34" charset="0"/>
              </a:defRPr>
            </a:lvl8pPr>
            <a:lvl9pPr marL="1028700" algn="ctr" rtl="0" fontAlgn="base">
              <a:spcBef>
                <a:spcPct val="0"/>
              </a:spcBef>
              <a:spcAft>
                <a:spcPct val="0"/>
              </a:spcAft>
              <a:defRPr sz="2475">
                <a:solidFill>
                  <a:srgbClr val="004E95"/>
                </a:solidFill>
                <a:latin typeface="Helvetica" pitchFamily="34" charset="0"/>
              </a:defRPr>
            </a:lvl9pPr>
          </a:lstStyle>
          <a:p>
            <a:r>
              <a:rPr lang="en-US" sz="4800" i="1" dirty="0"/>
              <a:t>Agentic (Agent-based) AI</a:t>
            </a:r>
            <a:endParaRPr lang="en-US" sz="6000" i="1" dirty="0"/>
          </a:p>
        </p:txBody>
      </p:sp>
    </p:spTree>
    <p:extLst>
      <p:ext uri="{BB962C8B-B14F-4D97-AF65-F5344CB8AC3E}">
        <p14:creationId xmlns:p14="http://schemas.microsoft.com/office/powerpoint/2010/main" val="1436840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61CA2A4-13DB-C7BA-0AE9-E0CE882F44E0}"/>
              </a:ext>
            </a:extLst>
          </p:cNvPr>
          <p:cNvSpPr>
            <a:spLocks noGrp="1"/>
          </p:cNvSpPr>
          <p:nvPr>
            <p:ph type="title"/>
          </p:nvPr>
        </p:nvSpPr>
        <p:spPr>
          <a:xfrm>
            <a:off x="609600" y="274638"/>
            <a:ext cx="10972800" cy="1143000"/>
          </a:xfrm>
        </p:spPr>
        <p:txBody>
          <a:bodyPr wrap="square" anchor="ctr">
            <a:normAutofit/>
          </a:bodyPr>
          <a:lstStyle/>
          <a:p>
            <a:r>
              <a:rPr lang="en-US" sz="3200"/>
              <a:t>AI as an Agent: From Tools to Autonomous Action</a:t>
            </a:r>
          </a:p>
        </p:txBody>
      </p:sp>
      <p:sp>
        <p:nvSpPr>
          <p:cNvPr id="3" name="Slide Number Placeholder 2">
            <a:extLst>
              <a:ext uri="{FF2B5EF4-FFF2-40B4-BE49-F238E27FC236}">
                <a16:creationId xmlns:a16="http://schemas.microsoft.com/office/drawing/2014/main" id="{6298A5F0-1403-E034-9566-F023ABDE9FBC}"/>
              </a:ext>
            </a:extLst>
          </p:cNvPr>
          <p:cNvSpPr>
            <a:spLocks noGrp="1"/>
          </p:cNvSpPr>
          <p:nvPr>
            <p:ph type="sldNum" sz="quarter" idx="10"/>
          </p:nvPr>
        </p:nvSpPr>
        <p:spPr>
          <a:xfrm>
            <a:off x="9144000" y="152400"/>
            <a:ext cx="2844800" cy="365125"/>
          </a:xfrm>
        </p:spPr>
        <p:txBody>
          <a:bodyPr wrap="square" anchor="t">
            <a:normAutofit/>
          </a:bodyPr>
          <a:lstStyle/>
          <a:p>
            <a:pPr>
              <a:spcAft>
                <a:spcPts val="600"/>
              </a:spcAft>
              <a:defRPr/>
            </a:pPr>
            <a:r>
              <a:rPr lang="en-US" altLang="en-US"/>
              <a:t>S</a:t>
            </a:r>
            <a:fld id="{BAF5D8E4-FFF2-430A-994B-90CECC4A5F1A}" type="slidenum">
              <a:rPr lang="en-US" altLang="en-US" smtClean="0"/>
              <a:pPr>
                <a:spcAft>
                  <a:spcPts val="600"/>
                </a:spcAft>
                <a:defRPr/>
              </a:pPr>
              <a:t>9</a:t>
            </a:fld>
            <a:endParaRPr lang="en-US" altLang="en-US"/>
          </a:p>
        </p:txBody>
      </p:sp>
      <p:graphicFrame>
        <p:nvGraphicFramePr>
          <p:cNvPr id="7" name="Content Placeholder 4">
            <a:extLst>
              <a:ext uri="{FF2B5EF4-FFF2-40B4-BE49-F238E27FC236}">
                <a16:creationId xmlns:a16="http://schemas.microsoft.com/office/drawing/2014/main" id="{65062D89-DB8E-0A36-1A53-77A2DF6979DB}"/>
              </a:ext>
            </a:extLst>
          </p:cNvPr>
          <p:cNvGraphicFramePr>
            <a:graphicFrameLocks noGrp="1"/>
          </p:cNvGraphicFramePr>
          <p:nvPr>
            <p:ph idx="1"/>
            <p:extLst>
              <p:ext uri="{D42A27DB-BD31-4B8C-83A1-F6EECF244321}">
                <p14:modId xmlns:p14="http://schemas.microsoft.com/office/powerpoint/2010/main" val="4114594211"/>
              </p:ext>
            </p:extLst>
          </p:nvPr>
        </p:nvGraphicFramePr>
        <p:xfrm>
          <a:off x="84221" y="1539876"/>
          <a:ext cx="12107779" cy="51657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65722915"/>
      </p:ext>
    </p:extLst>
  </p:cSld>
  <p:clrMapOvr>
    <a:masterClrMapping/>
  </p:clrMapOvr>
</p:sld>
</file>

<file path=ppt/theme/theme1.xml><?xml version="1.0" encoding="utf-8"?>
<a:theme xmlns:a="http://schemas.openxmlformats.org/drawingml/2006/main" name="GFOA Presenation Template_2014 09 10">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VRL_Template">
  <a:themeElements>
    <a:clrScheme name="FVRL">
      <a:dk1>
        <a:srgbClr val="4B4B35"/>
      </a:dk1>
      <a:lt1>
        <a:sysClr val="window" lastClr="FFFFFF"/>
      </a:lt1>
      <a:dk2>
        <a:srgbClr val="4B4B35"/>
      </a:dk2>
      <a:lt2>
        <a:srgbClr val="FFFFFF"/>
      </a:lt2>
      <a:accent1>
        <a:srgbClr val="00A4E0"/>
      </a:accent1>
      <a:accent2>
        <a:srgbClr val="C1D72F"/>
      </a:accent2>
      <a:accent3>
        <a:srgbClr val="F58025"/>
      </a:accent3>
      <a:accent4>
        <a:srgbClr val="4B4B35"/>
      </a:accent4>
      <a:accent5>
        <a:srgbClr val="72CDF4"/>
      </a:accent5>
      <a:accent6>
        <a:srgbClr val="FFFFFF"/>
      </a:accent6>
      <a:hlink>
        <a:srgbClr val="C1D72F"/>
      </a:hlink>
      <a:folHlink>
        <a:srgbClr val="72CDF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TEMPLATE" id="{2A92F6A6-23B0-4F6C-AB22-78C403D6C6C1}" vid="{308AEE4B-60D8-465A-80D1-E314188F7C99}"/>
    </a:ext>
  </a:extLst>
</a:theme>
</file>

<file path=ppt/theme/theme3.xml><?xml version="1.0" encoding="utf-8"?>
<a:theme xmlns:a="http://schemas.openxmlformats.org/drawingml/2006/main" name="2_GFOA Presenation Template_2014 09 10">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269</TotalTime>
  <Words>1768</Words>
  <Application>Microsoft Office PowerPoint</Application>
  <PresentationFormat>Widescreen</PresentationFormat>
  <Paragraphs>230</Paragraphs>
  <Slides>38</Slides>
  <Notes>15</Notes>
  <HiddenSlides>2</HiddenSlides>
  <MMClips>1</MMClips>
  <ScaleCrop>false</ScaleCrop>
  <HeadingPairs>
    <vt:vector size="4" baseType="variant">
      <vt:variant>
        <vt:lpstr>Theme</vt:lpstr>
      </vt:variant>
      <vt:variant>
        <vt:i4>3</vt:i4>
      </vt:variant>
      <vt:variant>
        <vt:lpstr>Slide Titles</vt:lpstr>
      </vt:variant>
      <vt:variant>
        <vt:i4>38</vt:i4>
      </vt:variant>
    </vt:vector>
  </HeadingPairs>
  <TitlesOfParts>
    <vt:vector size="41" baseType="lpstr">
      <vt:lpstr>GFOA Presenation Template_2014 09 10</vt:lpstr>
      <vt:lpstr>FVRL_Template</vt:lpstr>
      <vt:lpstr>2_GFOA Presenation Template_2014 09 10</vt:lpstr>
      <vt:lpstr>Artificial Intelligence…</vt:lpstr>
      <vt:lpstr>Agenda</vt:lpstr>
      <vt:lpstr>Very Basic AI Typology</vt:lpstr>
      <vt:lpstr>Generative AI Models</vt:lpstr>
      <vt:lpstr>Different Foundational Models have Different Strengths  (For now) </vt:lpstr>
      <vt:lpstr>Many of the Basics of AI are Not New. So, what is?</vt:lpstr>
      <vt:lpstr>PowerPoint Presentation</vt:lpstr>
      <vt:lpstr>The AI Theme for 2025?</vt:lpstr>
      <vt:lpstr>AI as an Agent: From Tools to Autonomous Action</vt:lpstr>
      <vt:lpstr>PowerPoint Presentation</vt:lpstr>
      <vt:lpstr>What Could Agentic AI Look Like in Government Finance?</vt:lpstr>
      <vt:lpstr>Trend Analysis of Revenues – Comparison to prior years</vt:lpstr>
      <vt:lpstr>How is Agentic AI Different from Robotic Process Automation</vt:lpstr>
      <vt:lpstr>PowerPoint Presentation</vt:lpstr>
      <vt:lpstr>Framework for Evaluating AI Opportunities</vt:lpstr>
      <vt:lpstr>Understand what “AI” Solutions Include…</vt:lpstr>
      <vt:lpstr>PowerPoint Presentation</vt:lpstr>
      <vt:lpstr>Point Solution*</vt:lpstr>
      <vt:lpstr>Systems Solutions</vt:lpstr>
      <vt:lpstr>Lessons from GFOA ACFR Award Application Intake</vt:lpstr>
      <vt:lpstr>PowerPoint Presentation</vt:lpstr>
      <vt:lpstr>PowerPoint Presentation</vt:lpstr>
      <vt:lpstr>PowerPoint Presentation</vt:lpstr>
      <vt:lpstr>PowerPoint Presentation</vt:lpstr>
      <vt:lpstr>PowerPoint Presentation</vt:lpstr>
      <vt:lpstr>Benford’s Law</vt:lpstr>
      <vt:lpstr>PowerPoint Presentation</vt:lpstr>
      <vt:lpstr>PowerPoint Presentation</vt:lpstr>
      <vt:lpstr>Why is Infrastructure a Good Example?</vt:lpstr>
      <vt:lpstr>PowerPoint Presentation</vt:lpstr>
      <vt:lpstr>PowerPoint Presentation</vt:lpstr>
      <vt:lpstr>Forecasting</vt:lpstr>
      <vt:lpstr>Forecasting</vt:lpstr>
      <vt:lpstr>PowerPoint Presentation</vt:lpstr>
      <vt:lpstr>PowerPoint Presentation</vt:lpstr>
      <vt:lpstr>The Value of Information</vt:lpstr>
      <vt:lpstr>What Issue in Your Government Do You Think Could Most Benefit from Better Predictions?</vt:lpstr>
      <vt:lpstr>The End </vt:lpstr>
    </vt:vector>
  </TitlesOfParts>
  <Company>GFOA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GFOA’s Proposed New Code of Ethics</dc:title>
  <dc:creator>Shayne Kavanagh</dc:creator>
  <cp:lastModifiedBy>Shayne Kavanagh</cp:lastModifiedBy>
  <cp:revision>10</cp:revision>
  <dcterms:created xsi:type="dcterms:W3CDTF">2019-04-07T18:55:43Z</dcterms:created>
  <dcterms:modified xsi:type="dcterms:W3CDTF">2025-04-02T15:07:33Z</dcterms:modified>
</cp:coreProperties>
</file>